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embeddedFontLst>
    <p:embeddedFont>
      <p:font typeface="Roboto" panose="020B0604020202020204" charset="0"/>
      <p:regular r:id="rId8"/>
      <p:bold r:id="rId9"/>
      <p:italic r:id="rId10"/>
      <p:boldItalic r:id="rId11"/>
    </p:embeddedFont>
    <p:embeddedFont>
      <p:font typeface="Roboto Slab" panose="020B0604020202020204" charset="0"/>
      <p:regular r:id="rId12"/>
      <p:bold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2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43750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99cb0127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99cb0127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5846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f775f45bda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f775f45bda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2397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f775f45bda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f775f45bda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7629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799cb0127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799cb0127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9416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f7880889e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f7880889e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5347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rina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94D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title"/>
          </p:nvPr>
        </p:nvSpPr>
        <p:spPr>
          <a:xfrm>
            <a:off x="387900" y="2228700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5000">
                <a:solidFill>
                  <a:srgbClr val="FCAF17"/>
                </a:solidFill>
              </a:rPr>
              <a:t>Pszichológiai tanácsadás az Óbudai Egyetemen</a:t>
            </a:r>
            <a:endParaRPr sz="5000">
              <a:solidFill>
                <a:srgbClr val="FCAF17"/>
              </a:solidFill>
            </a:endParaRPr>
          </a:p>
        </p:txBody>
      </p:sp>
      <p:pic>
        <p:nvPicPr>
          <p:cNvPr id="65" name="Google Shape;6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9488" y="3224550"/>
            <a:ext cx="1185024" cy="1185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94D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Tudnivalók az egyéni tanácsadásról</a:t>
            </a:r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hu" sz="2000"/>
              <a:t>Ingyenes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hu" sz="2000"/>
              <a:t>Az egyetem hallgatói és munkavállalói vehetnek részt rajta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hu" sz="2000"/>
              <a:t>Maximum 12 alkalom 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hu" sz="2000"/>
              <a:t>Egy alkalom 50 percig tart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hu" sz="2000"/>
              <a:t>A pszichológiai tanácsadás nem jelent egészségügyi ellátást, sürgősségi esetek kezelését, pszichoterápiát vagy pszichiátriai gondozást, hanem tanácsadást, segítő és támogató beszélgetést jelent</a:t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94D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Bejelentkezés</a:t>
            </a:r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Emailben a pszichológusoknál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78" name="Google Shape;78;p15"/>
          <p:cNvSpPr txBox="1"/>
          <p:nvPr/>
        </p:nvSpPr>
        <p:spPr>
          <a:xfrm>
            <a:off x="3502550" y="1946500"/>
            <a:ext cx="1867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9;p15"/>
          <p:cNvSpPr txBox="1"/>
          <p:nvPr/>
        </p:nvSpPr>
        <p:spPr>
          <a:xfrm>
            <a:off x="362150" y="1946500"/>
            <a:ext cx="8216100" cy="26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További információk a honlapon: 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https://uni-obuda.hu/mentalhigienes-tanacsadas-treningek/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94D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3736" y="557478"/>
            <a:ext cx="1879772" cy="1952698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 txBox="1"/>
          <p:nvPr/>
        </p:nvSpPr>
        <p:spPr>
          <a:xfrm>
            <a:off x="4737682" y="2938950"/>
            <a:ext cx="1998720" cy="56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8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Hirsch Johanna</a:t>
            </a:r>
            <a:endParaRPr sz="18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hirsch.johanna@uni-obuda.hu</a:t>
            </a: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875" y="557477"/>
            <a:ext cx="1917820" cy="1918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39385" y="557477"/>
            <a:ext cx="1898857" cy="1944114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 txBox="1"/>
          <p:nvPr/>
        </p:nvSpPr>
        <p:spPr>
          <a:xfrm>
            <a:off x="171175" y="2938950"/>
            <a:ext cx="1998591" cy="706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8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Bérces Anna </a:t>
            </a:r>
            <a:r>
              <a:rPr lang="hu" sz="1800" b="1" dirty="0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Flóra</a:t>
            </a:r>
            <a:endParaRPr sz="18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800" dirty="0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berces.anna@uni-obuda.hu</a:t>
            </a: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2521364" y="2938950"/>
            <a:ext cx="1961426" cy="484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8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Biharvári Eszter</a:t>
            </a:r>
            <a:endParaRPr sz="18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800" dirty="0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biharvari.eszter@uni-obuda.hu</a:t>
            </a: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" name="Kép 7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1" t="5448" r="17117" b="41127"/>
          <a:stretch/>
        </p:blipFill>
        <p:spPr>
          <a:xfrm>
            <a:off x="6736402" y="557477"/>
            <a:ext cx="2065066" cy="1952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Google Shape;90;p16"/>
          <p:cNvSpPr txBox="1"/>
          <p:nvPr/>
        </p:nvSpPr>
        <p:spPr>
          <a:xfrm>
            <a:off x="6991294" y="2938950"/>
            <a:ext cx="1998591" cy="706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Székelyhidi Zsófi</a:t>
            </a:r>
            <a:endParaRPr sz="18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lang="hu" sz="1800" dirty="0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zekelyhidi.zsofi@nonprofit.uni-obuda.hu</a:t>
            </a: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94D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Tréningek</a:t>
            </a:r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hu" sz="2000" dirty="0"/>
              <a:t>Neptun üzenet formájában vannak meghirdetve</a:t>
            </a:r>
            <a:endParaRPr sz="2000"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hu" sz="2000" dirty="0"/>
              <a:t>Csoportos önismereti tréningek</a:t>
            </a:r>
            <a:endParaRPr sz="2000"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hu" sz="2000" dirty="0"/>
              <a:t>Félévente 3 tréning</a:t>
            </a:r>
            <a:endParaRPr sz="2000"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hu" sz="2000" dirty="0"/>
              <a:t>Érdemes hamar jelentkezni rájuk, mert betelnek a helyek</a:t>
            </a:r>
            <a:endParaRPr sz="2000"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hu" sz="2000" dirty="0"/>
              <a:t>Pl. Filmklub, önismereti társasjáték</a:t>
            </a:r>
            <a:r>
              <a:rPr lang="hu" sz="2000"/>
              <a:t>, </a:t>
            </a:r>
            <a:r>
              <a:rPr lang="hu" sz="2000" smtClean="0"/>
              <a:t>stresszkezelés</a:t>
            </a:r>
            <a:endParaRPr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107</Words>
  <Application>Microsoft Office PowerPoint</Application>
  <PresentationFormat>Diavetítés a képernyőre (16:9 oldalarány)</PresentationFormat>
  <Paragraphs>31</Paragraphs>
  <Slides>5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9" baseType="lpstr">
      <vt:lpstr>Roboto</vt:lpstr>
      <vt:lpstr>Arial</vt:lpstr>
      <vt:lpstr>Roboto Slab</vt:lpstr>
      <vt:lpstr>Marina</vt:lpstr>
      <vt:lpstr>Pszichológiai tanácsadás az Óbudai Egyetemen</vt:lpstr>
      <vt:lpstr>Tudnivalók az egyéni tanácsadásról</vt:lpstr>
      <vt:lpstr>Bejelentkezés</vt:lpstr>
      <vt:lpstr>PowerPoint bemutató</vt:lpstr>
      <vt:lpstr>Tréningek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Pszichológiai tanácsadás az Óbudai Egyetemen</dc:title>
  <cp:lastModifiedBy>Biharvári Eszter Magdolna</cp:lastModifiedBy>
  <cp:revision>4</cp:revision>
  <dcterms:modified xsi:type="dcterms:W3CDTF">2026-08-26T09:00:58Z</dcterms:modified>
</cp:coreProperties>
</file>