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0" r:id="rId1"/>
    <p:sldMasterId id="2147483695" r:id="rId2"/>
    <p:sldMasterId id="2147483712" r:id="rId3"/>
    <p:sldMasterId id="2147483729" r:id="rId4"/>
  </p:sldMasterIdLst>
  <p:notesMasterIdLst>
    <p:notesMasterId r:id="rId12"/>
  </p:notesMasterIdLst>
  <p:sldIdLst>
    <p:sldId id="272" r:id="rId5"/>
    <p:sldId id="286" r:id="rId6"/>
    <p:sldId id="324" r:id="rId7"/>
    <p:sldId id="312" r:id="rId8"/>
    <p:sldId id="321" r:id="rId9"/>
    <p:sldId id="319" r:id="rId10"/>
    <p:sldId id="30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1F39"/>
    <a:srgbClr val="9AD1F0"/>
    <a:srgbClr val="FCAF17"/>
    <a:srgbClr val="D8B1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Közepesen sötét stílus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21"/>
  </p:normalViewPr>
  <p:slideViewPr>
    <p:cSldViewPr snapToGrid="0" snapToObjects="1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1CC1C-E04F-5746-9273-0C628152FE6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A3923D-B9BF-9F44-A2FF-065E37B81C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657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734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2584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44D521-68E2-C749-A9F2-60A3C2607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BC526D04-089F-244B-A268-711014C054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8081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3836EB-766A-534F-BC98-A335FAD9B5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9F10F20-35A6-ED40-9E2D-1BA07143F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DB11E014-B156-CD4D-B9F4-89FEC375B5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0499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9A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BF7A55-9880-3C43-B0CB-B0B25AAE0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3410C58-1586-BA41-83F6-2A9D940C9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82C0782F-43EC-1642-8533-41A1B40849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270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B22455-15EF-9F4A-8944-649986A06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B78C12-7B56-EB47-8169-D4C23F005A7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8746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09795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0593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396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2702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647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094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C7C1BC3-E15F-D34B-BD28-F312B456A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679759E2-B98B-5C46-9D45-1A01AB96D6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264117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87474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0950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02004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828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48027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847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FCAF1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EE5F48-7E9E-3344-95A6-8882805170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F70779-D3A3-3F42-B1A3-2A64CC151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DA728C8-7909-7349-AF65-927D93833B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753617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9AD1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30408-977E-D047-99A9-EF2FB63037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solidFill>
                  <a:srgbClr val="151F39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F723265-71EE-1044-933D-610CE9DDA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F4E90D23-247A-EE46-8AC0-0876ABD7037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971553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EB594C-28EC-D24F-B2E5-3A157560B5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6B40FC90-3A93-CC4F-BDBD-612B4698F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FCAAE3A-B1BE-E545-9E1E-1408EE67114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5019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A1DBF87-7255-594B-B8D5-7346664AC27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435206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FC5EAA2-9B6A-E64A-8911-60ED04B45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24820C9-8081-0D4C-BC75-9F8EAD16AA6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345951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742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54432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41466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1896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278507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70148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234599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046224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886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70061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5760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823443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8403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E95B7F-ECB4-6248-A0A2-F62D6AC5FF0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02075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2346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8145573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215429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474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93827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5118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732204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34F64-341C-8C48-AB77-8A949DA1BBBA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17D5CDA5-3A53-5E46-A290-DF842A007B9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D599F495-558F-9649-98B4-9F3CA9A8D2C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E1DD68F-DA22-9C49-8064-CEC7C15FE9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7949485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8348" y="806583"/>
            <a:ext cx="5118370" cy="556101"/>
          </a:xfrm>
        </p:spPr>
        <p:txBody>
          <a:bodyPr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793339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03D028F-85E4-8C48-BB8B-072AE25016E1}"/>
              </a:ext>
            </a:extLst>
          </p:cNvPr>
          <p:cNvSpPr txBox="1">
            <a:spLocks/>
          </p:cNvSpPr>
          <p:nvPr userDrawn="1"/>
        </p:nvSpPr>
        <p:spPr>
          <a:xfrm>
            <a:off x="838200" y="3859451"/>
            <a:ext cx="10515600" cy="556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sz="3200" b="0" i="0" dirty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8024763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0735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820910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89506" y="0"/>
            <a:ext cx="8602494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17">
            <a:extLst>
              <a:ext uri="{FF2B5EF4-FFF2-40B4-BE49-F238E27FC236}">
                <a16:creationId xmlns:a16="http://schemas.microsoft.com/office/drawing/2014/main" id="{B0F55F91-E516-2F42-AECB-A2C9794DB3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83058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77D0DC0-C86F-4C48-8D70-895CCE67EB2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602663" y="0"/>
            <a:ext cx="3589337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51465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23FE367-E037-BC42-88CF-F795B875B73A}"/>
              </a:ext>
            </a:extLst>
          </p:cNvPr>
          <p:cNvSpPr/>
          <p:nvPr userDrawn="1"/>
        </p:nvSpPr>
        <p:spPr>
          <a:xfrm>
            <a:off x="8602494" y="0"/>
            <a:ext cx="3589506" cy="6858000"/>
          </a:xfrm>
          <a:prstGeom prst="rect">
            <a:avLst/>
          </a:prstGeom>
          <a:solidFill>
            <a:srgbClr val="151F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CB67C13-785A-0946-98A3-B12917A2D3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82B184-CC21-C745-A6DA-72AAACC9E5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09797" y="2811145"/>
            <a:ext cx="2374900" cy="1235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0" i="0"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01569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8BB0511D-F4E3-EB4D-9398-BC16C61CCA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E3082688-62D6-444E-B064-323A5DC8CB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solidFill>
                  <a:srgbClr val="151F39"/>
                </a:solidFill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958520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BE502-E6F3-4444-87C9-A65E26F2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828866-35B6-914A-B5A9-66E613168C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BB4A01-0ECA-DD4F-A09C-3173A65A8B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74BC-6EDF-0944-8B3C-7AE6E80734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9F86274-631A-A049-82B8-538E67B8221C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377D49C4-A45D-644B-AD2B-6EAFFDE1B1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C6DBA27-BAB5-D54C-A3FF-2FAC923232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653D0B01-4F09-DE4A-B06A-AC8D6398936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8663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DE6A3-B10C-404C-BF18-0CEA514C730B}"/>
              </a:ext>
            </a:extLst>
          </p:cNvPr>
          <p:cNvSpPr/>
          <p:nvPr userDrawn="1"/>
        </p:nvSpPr>
        <p:spPr>
          <a:xfrm>
            <a:off x="0" y="6156960"/>
            <a:ext cx="1219200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E464B05-4D02-4A4D-9267-0541C0F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E7C5F65-E688-C44D-B885-54F94A8788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6373383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3D50DA09-5E37-6E42-89A9-4C147529089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55241" y="6373382"/>
            <a:ext cx="2281518" cy="26819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24" name="Text Placeholder 17">
            <a:extLst>
              <a:ext uri="{FF2B5EF4-FFF2-40B4-BE49-F238E27FC236}">
                <a16:creationId xmlns:a16="http://schemas.microsoft.com/office/drawing/2014/main" id="{38D02627-B6B2-DB44-915E-A33E4A4D2E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072282" y="6363519"/>
            <a:ext cx="2281518" cy="268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734607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EA8C6C6-6CC0-2949-B37A-1713BFD915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43810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E1E61ECE-DD11-434A-BFC5-CC3EAAD564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7722"/>
            <a:ext cx="5157787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04E56921-ED46-5D4F-AA8E-D9DFBBDB56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43810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5091BFEA-2E6F-3C48-B971-A2D405292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7722"/>
            <a:ext cx="5183188" cy="2521454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0816336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FC43AB-7C91-2C44-A6E8-FB516DF33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46B77-3FC3-A04F-9C6A-B25B169093BF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BEEA50-37C6-504C-8E89-238830200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9E83E-2118-7D46-A2B7-564DD366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E5ACF1-2035-ED44-A2A6-3FD409EE1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94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24F8D7F-90CE-8F40-ABFC-EA424E711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0950"/>
            <a:ext cx="10515600" cy="556101"/>
          </a:xfr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CDCE40-0EC3-1F4C-9FE1-6A8824F99F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808779"/>
            <a:ext cx="10515600" cy="4889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83272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178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91771B3-2B9D-8048-B51F-9405C1A5D1D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126959"/>
            <a:ext cx="4495800" cy="8474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000" b="0" i="0">
                <a:latin typeface="Open Sans Light" panose="020B0606030504020204" pitchFamily="34" charset="0"/>
                <a:ea typeface="Open Sans Light" panose="020B0606030504020204" pitchFamily="34" charset="0"/>
                <a:cs typeface="Open Sans Light" panose="020B0606030504020204" pitchFamily="34" charset="0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03518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172EDBD-51F8-B943-9EA9-8241793D7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4500"/>
            <a:ext cx="4495800" cy="1234440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4038064-8CB6-2444-A59C-0493416AF9A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D9936037-E322-B849-8DB6-B5BAADE0BF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3048" y="3429000"/>
            <a:ext cx="6099048" cy="3429000"/>
          </a:xfrm>
          <a:prstGeom prst="rect">
            <a:avLst/>
          </a:prstGeom>
          <a:pattFill prst="solidDmnd">
            <a:fgClr>
              <a:schemeClr val="bg1">
                <a:lumMod val="85000"/>
              </a:schemeClr>
            </a:fgClr>
            <a:bgClr>
              <a:schemeClr val="bg1"/>
            </a:bgClr>
          </a:pattFill>
        </p:spPr>
        <p:txBody>
          <a:bodyPr anchor="ctr">
            <a:normAutofit/>
          </a:bodyPr>
          <a:lstStyle>
            <a:lvl1pPr algn="ctr">
              <a:defRPr sz="18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592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image" Target="../media/image2.emf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51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7C45AA-1AE1-EF42-B8AA-C1BE170CF522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31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765" r:id="rId3"/>
    <p:sldLayoutId id="2147483684" r:id="rId4"/>
    <p:sldLayoutId id="2147483685" r:id="rId5"/>
    <p:sldLayoutId id="2147483686" r:id="rId6"/>
    <p:sldLayoutId id="2147483688" r:id="rId7"/>
    <p:sldLayoutId id="2147483689" r:id="rId8"/>
    <p:sldLayoutId id="2147483711" r:id="rId9"/>
    <p:sldLayoutId id="2147483690" r:id="rId10"/>
    <p:sldLayoutId id="2147483761" r:id="rId11"/>
    <p:sldLayoutId id="2147483746" r:id="rId12"/>
    <p:sldLayoutId id="2147483747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E903C85-69BE-E743-BB5D-297DC90D373D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0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6" r:id="rId3"/>
    <p:sldLayoutId id="2147483699" r:id="rId4"/>
    <p:sldLayoutId id="2147483700" r:id="rId5"/>
    <p:sldLayoutId id="2147483701" r:id="rId6"/>
    <p:sldLayoutId id="2147483704" r:id="rId7"/>
    <p:sldLayoutId id="2147483705" r:id="rId8"/>
    <p:sldLayoutId id="2147483760" r:id="rId9"/>
    <p:sldLayoutId id="2147483748" r:id="rId10"/>
    <p:sldLayoutId id="2147483749" r:id="rId11"/>
    <p:sldLayoutId id="2147483750" r:id="rId12"/>
    <p:sldLayoutId id="2147483706" r:id="rId13"/>
    <p:sldLayoutId id="2147483707" r:id="rId14"/>
    <p:sldLayoutId id="2147483708" r:id="rId15"/>
    <p:sldLayoutId id="214748370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CAF1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A7C45AA-1AE1-EF42-B8AA-C1BE170CF52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414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20" r:id="rId5"/>
    <p:sldLayoutId id="2147483722" r:id="rId6"/>
    <p:sldLayoutId id="2147483723" r:id="rId7"/>
    <p:sldLayoutId id="2147483724" r:id="rId8"/>
    <p:sldLayoutId id="2147483759" r:id="rId9"/>
    <p:sldLayoutId id="2147483753" r:id="rId10"/>
    <p:sldLayoutId id="2147483725" r:id="rId11"/>
    <p:sldLayoutId id="2147483726" r:id="rId12"/>
    <p:sldLayoutId id="2147483727" r:id="rId13"/>
    <p:sldLayoutId id="2147483728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9AD1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38E1F3-57A4-974B-A247-1B459E350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79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err="1"/>
              <a:t>Minta</a:t>
            </a:r>
            <a:r>
              <a:rPr lang="en-US" dirty="0"/>
              <a:t> </a:t>
            </a:r>
            <a:r>
              <a:rPr lang="hu-HU" dirty="0"/>
              <a:t>Cím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3C24C3-A5B2-274A-A455-F541304AFD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26F46B77-3FC3-A04F-9C6A-B25B169093BF}" type="datetimeFigureOut">
              <a:rPr lang="en-US" smtClean="0"/>
              <a:pPr/>
              <a:t>9/1/2026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370234-2A1C-6C42-9BEC-FE38847B0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E95E1-C8FC-3144-845B-25603A5E2D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151F39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1E5ACF1-2035-ED44-A2A6-3FD409EE1DA9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4E593CD-AD13-FC40-9134-AFE14BE8B96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507414" y="633173"/>
            <a:ext cx="1822107" cy="50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86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33" r:id="rId3"/>
    <p:sldLayoutId id="2147483734" r:id="rId4"/>
    <p:sldLayoutId id="2147483738" r:id="rId5"/>
    <p:sldLayoutId id="2147483739" r:id="rId6"/>
    <p:sldLayoutId id="2147483740" r:id="rId7"/>
    <p:sldLayoutId id="2147483741" r:id="rId8"/>
    <p:sldLayoutId id="2147483762" r:id="rId9"/>
    <p:sldLayoutId id="2147483756" r:id="rId10"/>
    <p:sldLayoutId id="2147483742" r:id="rId11"/>
    <p:sldLayoutId id="2147483743" r:id="rId12"/>
    <p:sldLayoutId id="2147483744" r:id="rId13"/>
    <p:sldLayoutId id="214748374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rgbClr val="151F39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oe.korrepetalas" TargetMode="Externa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>
            <a:extLst>
              <a:ext uri="{FF2B5EF4-FFF2-40B4-BE49-F238E27FC236}">
                <a16:creationId xmlns:a16="http://schemas.microsoft.com/office/drawing/2014/main" id="{0CABA46C-22B4-4893-B116-D68588F5F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07088"/>
            <a:ext cx="11191874" cy="556101"/>
          </a:xfrm>
        </p:spPr>
        <p:txBody>
          <a:bodyPr/>
          <a:lstStyle/>
          <a:p>
            <a:pPr>
              <a:lnSpc>
                <a:spcPct val="150000"/>
              </a:lnSpc>
            </a:pPr>
            <a:br>
              <a:rPr lang="hu-H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hu-HU" sz="5400" dirty="0"/>
            </a:br>
            <a:endParaRPr lang="hu-HU" sz="5400" b="1" cap="all" dirty="0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4CE8FF26-352D-44A6-97C4-BC6BA3F119D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5156805"/>
            <a:ext cx="10515600" cy="488950"/>
          </a:xfrm>
        </p:spPr>
        <p:txBody>
          <a:bodyPr/>
          <a:lstStyle/>
          <a:p>
            <a:pPr algn="ctr"/>
            <a:endParaRPr lang="hu-HU" sz="2800" dirty="0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6108BFC-155D-FBEE-E196-BDACB0AE9B53}"/>
              </a:ext>
            </a:extLst>
          </p:cNvPr>
          <p:cNvSpPr txBox="1"/>
          <p:nvPr/>
        </p:nvSpPr>
        <p:spPr>
          <a:xfrm>
            <a:off x="2438596" y="2633641"/>
            <a:ext cx="1166929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7200" b="0" i="0" u="none" strike="noStrike" kern="1200" cap="none" spc="0" normalizeH="0" baseline="0" noProof="0" dirty="0">
                <a:ln>
                  <a:noFill/>
                </a:ln>
                <a:solidFill>
                  <a:srgbClr val="EBEBEB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Korrepetitori kör</a:t>
            </a:r>
            <a:endParaRPr lang="hu-HU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B7F786DC-9DD9-4D0F-7C1C-ED45E26EBA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6" t="16695" r="15278" b="16526"/>
          <a:stretch/>
        </p:blipFill>
        <p:spPr>
          <a:xfrm>
            <a:off x="9573209" y="213452"/>
            <a:ext cx="2351314" cy="23312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228EB60-53E8-5AF9-6087-53F5B469C4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199" y="4007088"/>
            <a:ext cx="4707876" cy="2460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6789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594990"/>
            <a:ext cx="9429750" cy="920301"/>
          </a:xfrm>
        </p:spPr>
        <p:txBody>
          <a:bodyPr>
            <a:noAutofit/>
          </a:bodyPr>
          <a:lstStyle/>
          <a:p>
            <a:pPr algn="ctr"/>
            <a:r>
              <a:rPr lang="hu-HU" sz="5400" dirty="0"/>
              <a:t>Bemutatkozás</a:t>
            </a: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1310180"/>
            <a:ext cx="10515600" cy="4889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2014-ben alakult,</a:t>
            </a:r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Hallgatók korrepetálnak hallgatókat,</a:t>
            </a:r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14 korrepetitor van,</a:t>
            </a:r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Egymást is </a:t>
            </a:r>
            <a:r>
              <a:rPr lang="hu-H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mentorálják</a:t>
            </a: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Egy team alakult ki,</a:t>
            </a:r>
          </a:p>
          <a:p>
            <a:pPr marL="450215" marR="123825" indent="-269875" algn="just">
              <a:lnSpc>
                <a:spcPct val="100000"/>
              </a:lnSpc>
              <a:spcBef>
                <a:spcPts val="805"/>
              </a:spcBef>
            </a:pPr>
            <a:r>
              <a:rPr lang="hu-H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Heti egy másfél órában tartanak korrepetálást.</a:t>
            </a:r>
          </a:p>
        </p:txBody>
      </p:sp>
    </p:spTree>
    <p:extLst>
      <p:ext uri="{BB962C8B-B14F-4D97-AF65-F5344CB8AC3E}">
        <p14:creationId xmlns:p14="http://schemas.microsoft.com/office/powerpoint/2010/main" val="7140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62E25E-B43D-080E-1A32-7615C250D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493" y="431037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4000" dirty="0">
                <a:latin typeface="+mj-lt"/>
                <a:ea typeface="+mj-ea"/>
                <a:cs typeface="+mj-cs"/>
              </a:rPr>
              <a:t>Korrepetitoraink</a:t>
            </a:r>
            <a:endParaRPr lang="en-US" sz="4000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CA2F0112-4144-030B-DDE6-931BC507F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23975"/>
            <a:ext cx="12191999" cy="553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20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450" y="594990"/>
            <a:ext cx="9149268" cy="703562"/>
          </a:xfrm>
        </p:spPr>
        <p:txBody>
          <a:bodyPr>
            <a:noAutofit/>
          </a:bodyPr>
          <a:lstStyle/>
          <a:p>
            <a:pPr algn="ctr"/>
            <a:r>
              <a:rPr lang="hu-HU" sz="5400" dirty="0"/>
              <a:t>Miért érdemes elmenni korrepetálásra?</a:t>
            </a:r>
            <a:endParaRPr lang="en-US" sz="5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EE2AAA-1B42-2D46-AD75-2389994F15A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8200" y="1914914"/>
            <a:ext cx="10515600" cy="488950"/>
          </a:xfrm>
          <a:prstGeom prst="rect">
            <a:avLst/>
          </a:prstGeom>
        </p:spPr>
        <p:txBody>
          <a:bodyPr/>
          <a:lstStyle/>
          <a:p>
            <a:r>
              <a:rPr lang="hu-HU" sz="3600" dirty="0"/>
              <a:t>Teljesen ingyenes,</a:t>
            </a:r>
            <a:r>
              <a:rPr lang="hu-HU" sz="3200" dirty="0"/>
              <a:t> nem kell sehol sem regisztrálni,</a:t>
            </a:r>
          </a:p>
          <a:p>
            <a:r>
              <a:rPr lang="hu-HU" sz="3200" dirty="0"/>
              <a:t>Baráti hangulat van a korrepetálásokon,</a:t>
            </a:r>
          </a:p>
          <a:p>
            <a:r>
              <a:rPr lang="hu-HU" sz="3200" dirty="0"/>
              <a:t>Órai anyag követése a korrepetáláson,</a:t>
            </a:r>
          </a:p>
          <a:p>
            <a:r>
              <a:rPr lang="hu-HU" sz="3200" dirty="0"/>
              <a:t>A hallgató, aki tartja a </a:t>
            </a:r>
            <a:r>
              <a:rPr lang="hu-HU" sz="3200" dirty="0" err="1"/>
              <a:t>korrepet</a:t>
            </a:r>
            <a:r>
              <a:rPr lang="hu-HU" sz="3200" dirty="0"/>
              <a:t> nagyon érti a tantárgyat.</a:t>
            </a:r>
            <a:endParaRPr lang="hu-HU" sz="3600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678DBE0C-6143-95A7-E3C3-AA7137F1C9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384" y="4119758"/>
            <a:ext cx="2481942" cy="248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23EE4A6-CAC4-6EA5-DEDD-5F9926E42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688" y="4234058"/>
            <a:ext cx="3972799" cy="22247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6699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1F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C62E25E-B43D-080E-1A32-7615C250D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493" y="431037"/>
            <a:ext cx="10909640" cy="124939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hu-HU" sz="4000" kern="1200" dirty="0">
                <a:latin typeface="+mj-lt"/>
                <a:ea typeface="+mj-ea"/>
                <a:cs typeface="+mj-cs"/>
              </a:rPr>
              <a:t>Hol értesülök róla? </a:t>
            </a:r>
            <a:endParaRPr lang="en-US" sz="4000" kern="1200" dirty="0">
              <a:latin typeface="+mj-lt"/>
              <a:ea typeface="+mj-ea"/>
              <a:cs typeface="+mj-cs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0EA4B383-F590-2165-EDE7-3E42EF44EEC3}"/>
              </a:ext>
            </a:extLst>
          </p:cNvPr>
          <p:cNvSpPr txBox="1"/>
          <p:nvPr/>
        </p:nvSpPr>
        <p:spPr>
          <a:xfrm>
            <a:off x="406504" y="2110119"/>
            <a:ext cx="1156100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</a:rPr>
              <a:t>Facebookon: </a:t>
            </a:r>
            <a:r>
              <a:rPr lang="hu-HU" sz="3200" dirty="0">
                <a:solidFill>
                  <a:srgbClr val="FF0000"/>
                </a:solidFill>
                <a:hlinkClick r:id="rId3"/>
              </a:rPr>
              <a:t>https://www.facebook.com/oe.korrepetalas</a:t>
            </a:r>
            <a:endParaRPr lang="hu-HU" sz="32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hu-HU" sz="3200" dirty="0">
                <a:solidFill>
                  <a:schemeClr val="bg1"/>
                </a:solidFill>
              </a:rPr>
              <a:t>Interneten: KGK oldalán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4000" b="1" dirty="0">
              <a:solidFill>
                <a:srgbClr val="FF0000"/>
              </a:solidFill>
            </a:endParaRPr>
          </a:p>
          <a:p>
            <a:pPr algn="ctr"/>
            <a:r>
              <a:rPr lang="hu-HU" sz="4000" b="1" dirty="0">
                <a:solidFill>
                  <a:srgbClr val="FF0000"/>
                </a:solidFill>
              </a:rPr>
              <a:t>Mindig a 2. oktatási héttől kezdődnek a korrepetálások és ekkor is kerül ki a hivatalos, végleges beosztás!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hu-H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92724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5EB5F-D064-D747-9514-DAB589BE1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038" y="639474"/>
            <a:ext cx="9515475" cy="703562"/>
          </a:xfrm>
        </p:spPr>
        <p:txBody>
          <a:bodyPr>
            <a:noAutofit/>
          </a:bodyPr>
          <a:lstStyle/>
          <a:p>
            <a:pPr algn="ctr"/>
            <a:r>
              <a:rPr lang="hu-HU" sz="5400" dirty="0"/>
              <a:t>Korrepetált tárgyak</a:t>
            </a:r>
            <a:endParaRPr lang="en-US" sz="5400"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93E8781C-1294-4871-A46D-EE33AFDB01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18" b="16619"/>
          <a:stretch/>
        </p:blipFill>
        <p:spPr>
          <a:xfrm>
            <a:off x="183032" y="1453941"/>
            <a:ext cx="11688941" cy="503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>
            <a:extLst>
              <a:ext uri="{FF2B5EF4-FFF2-40B4-BE49-F238E27FC236}">
                <a16:creationId xmlns:a16="http://schemas.microsoft.com/office/drawing/2014/main" id="{B49130CF-B029-40E2-B7E6-D00213CA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8283"/>
            <a:ext cx="10515600" cy="556101"/>
          </a:xfrm>
        </p:spPr>
        <p:txBody>
          <a:bodyPr/>
          <a:lstStyle/>
          <a:p>
            <a:pPr algn="ctr"/>
            <a:r>
              <a:rPr lang="hu-HU" sz="6000" dirty="0"/>
              <a:t>Köszönöm a megtisztelő figyelmet</a:t>
            </a:r>
            <a:r>
              <a:rPr lang="en-US" sz="6000" dirty="0"/>
              <a:t>!</a:t>
            </a:r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53E92EBB-7DC1-483B-AA18-8872FA2B8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980" y="3892544"/>
            <a:ext cx="2552040" cy="2590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DC0482B1-5CB7-4009-A8E4-10C09FF72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8529" y="194524"/>
            <a:ext cx="1742687" cy="172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102211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NNG">
      <a:dk1>
        <a:srgbClr val="000000"/>
      </a:dk1>
      <a:lt1>
        <a:srgbClr val="FFFFFF"/>
      </a:lt1>
      <a:dk2>
        <a:srgbClr val="006EB6"/>
      </a:dk2>
      <a:lt2>
        <a:srgbClr val="E7E6E6"/>
      </a:lt2>
      <a:accent1>
        <a:srgbClr val="006CA9"/>
      </a:accent1>
      <a:accent2>
        <a:srgbClr val="009EE0"/>
      </a:accent2>
      <a:accent3>
        <a:srgbClr val="A5A5A5"/>
      </a:accent3>
      <a:accent4>
        <a:srgbClr val="00022A"/>
      </a:accent4>
      <a:accent5>
        <a:srgbClr val="D9D9D5"/>
      </a:accent5>
      <a:accent6>
        <a:srgbClr val="FF7548"/>
      </a:accent6>
      <a:hlink>
        <a:srgbClr val="009DDF"/>
      </a:hlink>
      <a:folHlink>
        <a:srgbClr val="006EB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2601</TotalTime>
  <Words>119</Words>
  <Application>Microsoft Office PowerPoint</Application>
  <PresentationFormat>Szélesvásznú</PresentationFormat>
  <Paragraphs>25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4</vt:i4>
      </vt:variant>
      <vt:variant>
        <vt:lpstr>Diacímek</vt:lpstr>
      </vt:variant>
      <vt:variant>
        <vt:i4>7</vt:i4>
      </vt:variant>
    </vt:vector>
  </HeadingPairs>
  <TitlesOfParts>
    <vt:vector size="18" baseType="lpstr">
      <vt:lpstr>Arial</vt:lpstr>
      <vt:lpstr>Calibri</vt:lpstr>
      <vt:lpstr>Calibri Light</vt:lpstr>
      <vt:lpstr>Century Gothic</vt:lpstr>
      <vt:lpstr>Open Sans</vt:lpstr>
      <vt:lpstr>Open Sans Light</vt:lpstr>
      <vt:lpstr>Times New Roman</vt:lpstr>
      <vt:lpstr>2_Office Theme</vt:lpstr>
      <vt:lpstr>3_Office Theme</vt:lpstr>
      <vt:lpstr>4_Office Theme</vt:lpstr>
      <vt:lpstr>5_Office Theme</vt:lpstr>
      <vt:lpstr>  </vt:lpstr>
      <vt:lpstr>Bemutatkozás</vt:lpstr>
      <vt:lpstr>Korrepetitoraink</vt:lpstr>
      <vt:lpstr>Miért érdemes elmenni korrepetálásra?</vt:lpstr>
      <vt:lpstr>Hol értesülök róla? </vt:lpstr>
      <vt:lpstr>Korrepetált tárgyak</vt:lpstr>
      <vt:lpstr>Köszönöm a megtisztelő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Viktor Patrik</cp:lastModifiedBy>
  <cp:revision>247</cp:revision>
  <cp:lastPrinted>2019-02-21T16:25:53Z</cp:lastPrinted>
  <dcterms:created xsi:type="dcterms:W3CDTF">2019-01-21T14:36:44Z</dcterms:created>
  <dcterms:modified xsi:type="dcterms:W3CDTF">2026-09-01T07:56:26Z</dcterms:modified>
</cp:coreProperties>
</file>