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3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4"/>
    <p:sldMasterId id="2147483695" r:id="rId5"/>
    <p:sldMasterId id="2147483712" r:id="rId6"/>
    <p:sldMasterId id="2147483729" r:id="rId7"/>
  </p:sldMasterIdLst>
  <p:notesMasterIdLst>
    <p:notesMasterId r:id="rId14"/>
  </p:notesMasterIdLst>
  <p:sldIdLst>
    <p:sldId id="272" r:id="rId8"/>
    <p:sldId id="314" r:id="rId9"/>
    <p:sldId id="323" r:id="rId10"/>
    <p:sldId id="325" r:id="rId11"/>
    <p:sldId id="324" r:id="rId12"/>
    <p:sldId id="32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1F39"/>
    <a:srgbClr val="9AD1F0"/>
    <a:srgbClr val="FCAF17"/>
    <a:srgbClr val="D8B1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Közepesen sötét stílus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94771" autoAdjust="0"/>
  </p:normalViewPr>
  <p:slideViewPr>
    <p:cSldViewPr snapToGrid="0" snapToObjects="1">
      <p:cViewPr>
        <p:scale>
          <a:sx n="128" d="100"/>
          <a:sy n="128" d="100"/>
        </p:scale>
        <p:origin x="14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4C7AF8-89A3-406A-AEEC-0E294E2F6492}" type="doc">
      <dgm:prSet loTypeId="urn:microsoft.com/office/officeart/2008/layout/AlternatingHexagons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1726BD76-74F4-451E-AEEB-AF83D2B53484}">
      <dgm:prSet phldrT="[Text]" custT="1"/>
      <dgm:spPr>
        <a:solidFill>
          <a:schemeClr val="tx2"/>
        </a:solidFill>
      </dgm:spPr>
      <dgm:t>
        <a:bodyPr/>
        <a:lstStyle/>
        <a:p>
          <a:r>
            <a:rPr lang="hu-HU" sz="2100" dirty="0"/>
            <a:t>Elit kutatói klub</a:t>
          </a:r>
          <a:endParaRPr lang="en-US" sz="2100" dirty="0"/>
        </a:p>
      </dgm:t>
    </dgm:pt>
    <dgm:pt modelId="{94BD5D8E-BC8A-450A-B27A-6FBB57344FCF}" type="parTrans" cxnId="{F5CC7C2E-21CC-4DCA-972B-1B363D7B96E0}">
      <dgm:prSet/>
      <dgm:spPr/>
      <dgm:t>
        <a:bodyPr/>
        <a:lstStyle/>
        <a:p>
          <a:endParaRPr lang="en-US" sz="2100"/>
        </a:p>
      </dgm:t>
    </dgm:pt>
    <dgm:pt modelId="{A180F96D-25B4-4FCF-9F4D-27A2747848BF}" type="sibTrans" cxnId="{F5CC7C2E-21CC-4DCA-972B-1B363D7B96E0}">
      <dgm:prSet custT="1"/>
      <dgm:spPr>
        <a:solidFill>
          <a:schemeClr val="tx2"/>
        </a:solidFill>
      </dgm:spPr>
      <dgm:t>
        <a:bodyPr/>
        <a:lstStyle/>
        <a:p>
          <a:r>
            <a:rPr lang="hu-HU" sz="2100" dirty="0"/>
            <a:t>Szakmai előrejutás</a:t>
          </a:r>
          <a:endParaRPr lang="en-US" sz="2100" dirty="0"/>
        </a:p>
      </dgm:t>
    </dgm:pt>
    <dgm:pt modelId="{5312A925-D326-408C-8106-5C465AEA8294}">
      <dgm:prSet phldrT="[Text]" custT="1"/>
      <dgm:spPr/>
      <dgm:t>
        <a:bodyPr/>
        <a:lstStyle/>
        <a:p>
          <a:endParaRPr lang="en-US" sz="2100" dirty="0"/>
        </a:p>
      </dgm:t>
    </dgm:pt>
    <dgm:pt modelId="{51F8D41A-C410-49C4-BCDD-117E3C39BFC0}" type="parTrans" cxnId="{62278768-649C-4508-9DB3-9E816C1CEEF0}">
      <dgm:prSet/>
      <dgm:spPr/>
      <dgm:t>
        <a:bodyPr/>
        <a:lstStyle/>
        <a:p>
          <a:endParaRPr lang="en-US" sz="2100"/>
        </a:p>
      </dgm:t>
    </dgm:pt>
    <dgm:pt modelId="{BF7C9B8A-BC1F-4C93-8183-67A9FC22E8A5}" type="sibTrans" cxnId="{62278768-649C-4508-9DB3-9E816C1CEEF0}">
      <dgm:prSet/>
      <dgm:spPr/>
      <dgm:t>
        <a:bodyPr/>
        <a:lstStyle/>
        <a:p>
          <a:endParaRPr lang="en-US" sz="2100"/>
        </a:p>
      </dgm:t>
    </dgm:pt>
    <dgm:pt modelId="{C1991D66-E2F4-4F5A-BF4C-BFDAA15C5109}">
      <dgm:prSet phldrT="[Text]" custT="1"/>
      <dgm:spPr>
        <a:solidFill>
          <a:schemeClr val="accent2"/>
        </a:solidFill>
      </dgm:spPr>
      <dgm:t>
        <a:bodyPr/>
        <a:lstStyle/>
        <a:p>
          <a:r>
            <a:rPr lang="hu-HU" sz="2100" dirty="0" err="1"/>
            <a:t>Think</a:t>
          </a:r>
          <a:r>
            <a:rPr lang="hu-HU" sz="2100" dirty="0"/>
            <a:t> Tank</a:t>
          </a:r>
          <a:endParaRPr lang="en-US" sz="2100" dirty="0"/>
        </a:p>
      </dgm:t>
    </dgm:pt>
    <dgm:pt modelId="{15BC0747-A97D-44D6-B109-C657EF75BBD7}" type="parTrans" cxnId="{51651258-1C8D-4BCF-947D-D0C16C220FC4}">
      <dgm:prSet/>
      <dgm:spPr/>
      <dgm:t>
        <a:bodyPr/>
        <a:lstStyle/>
        <a:p>
          <a:endParaRPr lang="en-US" sz="2100"/>
        </a:p>
      </dgm:t>
    </dgm:pt>
    <dgm:pt modelId="{864B9B44-C891-4213-8572-7F639534C489}" type="sibTrans" cxnId="{51651258-1C8D-4BCF-947D-D0C16C220FC4}">
      <dgm:prSet custT="1"/>
      <dgm:spPr>
        <a:solidFill>
          <a:schemeClr val="tx2"/>
        </a:solidFill>
      </dgm:spPr>
      <dgm:t>
        <a:bodyPr/>
        <a:lstStyle/>
        <a:p>
          <a:r>
            <a:rPr lang="hu-HU" sz="2100" dirty="0"/>
            <a:t>Karrier tanácsadó</a:t>
          </a:r>
          <a:endParaRPr lang="en-US" sz="2100" dirty="0"/>
        </a:p>
      </dgm:t>
    </dgm:pt>
    <dgm:pt modelId="{B7BB2EC1-50E7-4471-90E9-5D41F8A671A6}">
      <dgm:prSet phldrT="[Text]" custT="1"/>
      <dgm:spPr>
        <a:solidFill>
          <a:schemeClr val="tx2"/>
        </a:solidFill>
      </dgm:spPr>
      <dgm:t>
        <a:bodyPr/>
        <a:lstStyle/>
        <a:p>
          <a:r>
            <a:rPr lang="hu-HU" sz="2100" dirty="0"/>
            <a:t>Innováció ötlet inkubátor</a:t>
          </a:r>
          <a:endParaRPr lang="en-US" sz="2100" dirty="0"/>
        </a:p>
      </dgm:t>
    </dgm:pt>
    <dgm:pt modelId="{1A76D5FD-68F9-4F22-B51A-6C7594E3E71D}" type="parTrans" cxnId="{6D67E10E-9106-4EAD-ADC3-83C631DA54F8}">
      <dgm:prSet/>
      <dgm:spPr/>
      <dgm:t>
        <a:bodyPr/>
        <a:lstStyle/>
        <a:p>
          <a:endParaRPr lang="en-US" sz="2100"/>
        </a:p>
      </dgm:t>
    </dgm:pt>
    <dgm:pt modelId="{C2B2F074-3063-414D-9A57-4978EBD51CC3}" type="sibTrans" cxnId="{6D67E10E-9106-4EAD-ADC3-83C631DA54F8}">
      <dgm:prSet custT="1"/>
      <dgm:spPr>
        <a:solidFill>
          <a:schemeClr val="tx2"/>
        </a:solidFill>
      </dgm:spPr>
      <dgm:t>
        <a:bodyPr/>
        <a:lstStyle/>
        <a:p>
          <a:r>
            <a:rPr lang="hu-HU" sz="2100" dirty="0"/>
            <a:t>Összetartó közösség</a:t>
          </a:r>
          <a:endParaRPr lang="en-US" sz="2100" dirty="0"/>
        </a:p>
      </dgm:t>
    </dgm:pt>
    <dgm:pt modelId="{881853C4-CA31-4F3F-BE7E-CAFCF215E551}" type="pres">
      <dgm:prSet presAssocID="{6E4C7AF8-89A3-406A-AEEC-0E294E2F6492}" presName="Name0" presStyleCnt="0">
        <dgm:presLayoutVars>
          <dgm:chMax/>
          <dgm:chPref/>
          <dgm:dir/>
          <dgm:animLvl val="lvl"/>
        </dgm:presLayoutVars>
      </dgm:prSet>
      <dgm:spPr/>
    </dgm:pt>
    <dgm:pt modelId="{94F871EA-8EDA-4099-B8DC-68854F4D8A66}" type="pres">
      <dgm:prSet presAssocID="{1726BD76-74F4-451E-AEEB-AF83D2B53484}" presName="composite" presStyleCnt="0"/>
      <dgm:spPr/>
    </dgm:pt>
    <dgm:pt modelId="{F4563375-8D89-4B56-8EBF-C2FEE990727F}" type="pres">
      <dgm:prSet presAssocID="{1726BD76-74F4-451E-AEEB-AF83D2B53484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728B6703-5760-4A24-9E4F-D0DECA1101DB}" type="pres">
      <dgm:prSet presAssocID="{1726BD76-74F4-451E-AEEB-AF83D2B53484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4FB6B0F0-FF4F-4F20-8DC0-BD673BCEA4B6}" type="pres">
      <dgm:prSet presAssocID="{1726BD76-74F4-451E-AEEB-AF83D2B53484}" presName="BalanceSpacing" presStyleCnt="0"/>
      <dgm:spPr/>
    </dgm:pt>
    <dgm:pt modelId="{F998D952-6241-47BB-87B3-F2669ED16AA2}" type="pres">
      <dgm:prSet presAssocID="{1726BD76-74F4-451E-AEEB-AF83D2B53484}" presName="BalanceSpacing1" presStyleCnt="0"/>
      <dgm:spPr/>
    </dgm:pt>
    <dgm:pt modelId="{D44B7E71-5907-469A-8308-6F52FA2BFE87}" type="pres">
      <dgm:prSet presAssocID="{A180F96D-25B4-4FCF-9F4D-27A2747848BF}" presName="Accent1Text" presStyleLbl="node1" presStyleIdx="1" presStyleCnt="6"/>
      <dgm:spPr/>
    </dgm:pt>
    <dgm:pt modelId="{F8352CF2-93F6-4CA0-965F-12F1414D9216}" type="pres">
      <dgm:prSet presAssocID="{A180F96D-25B4-4FCF-9F4D-27A2747848BF}" presName="spaceBetweenRectangles" presStyleCnt="0"/>
      <dgm:spPr/>
    </dgm:pt>
    <dgm:pt modelId="{9C9D47B0-6A8B-4B87-8604-B8361631AD7C}" type="pres">
      <dgm:prSet presAssocID="{C1991D66-E2F4-4F5A-BF4C-BFDAA15C5109}" presName="composite" presStyleCnt="0"/>
      <dgm:spPr/>
    </dgm:pt>
    <dgm:pt modelId="{0B1E396A-ACE7-41C8-B53D-187B0C484495}" type="pres">
      <dgm:prSet presAssocID="{C1991D66-E2F4-4F5A-BF4C-BFDAA15C5109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</dgm:pt>
    <dgm:pt modelId="{A51DA097-2FFC-4628-AEFF-A43884421552}" type="pres">
      <dgm:prSet presAssocID="{C1991D66-E2F4-4F5A-BF4C-BFDAA15C5109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FFB15C31-6575-430D-AEEC-7A982B80CC07}" type="pres">
      <dgm:prSet presAssocID="{C1991D66-E2F4-4F5A-BF4C-BFDAA15C5109}" presName="BalanceSpacing" presStyleCnt="0"/>
      <dgm:spPr/>
    </dgm:pt>
    <dgm:pt modelId="{B33B2BBA-8D91-4AAC-9941-453F605EA42E}" type="pres">
      <dgm:prSet presAssocID="{C1991D66-E2F4-4F5A-BF4C-BFDAA15C5109}" presName="BalanceSpacing1" presStyleCnt="0"/>
      <dgm:spPr/>
    </dgm:pt>
    <dgm:pt modelId="{EA146D51-F4CB-45B1-96A3-D9594053EFAF}" type="pres">
      <dgm:prSet presAssocID="{864B9B44-C891-4213-8572-7F639534C489}" presName="Accent1Text" presStyleLbl="node1" presStyleIdx="3" presStyleCnt="6"/>
      <dgm:spPr/>
    </dgm:pt>
    <dgm:pt modelId="{49B9026B-374C-4829-8408-7644493235A0}" type="pres">
      <dgm:prSet presAssocID="{864B9B44-C891-4213-8572-7F639534C489}" presName="spaceBetweenRectangles" presStyleCnt="0"/>
      <dgm:spPr/>
    </dgm:pt>
    <dgm:pt modelId="{86E1C5A3-50CE-400C-AF98-7EBA23C6AA16}" type="pres">
      <dgm:prSet presAssocID="{B7BB2EC1-50E7-4471-90E9-5D41F8A671A6}" presName="composite" presStyleCnt="0"/>
      <dgm:spPr/>
    </dgm:pt>
    <dgm:pt modelId="{2F52651F-3168-486A-9A02-DBC779C67F5D}" type="pres">
      <dgm:prSet presAssocID="{B7BB2EC1-50E7-4471-90E9-5D41F8A671A6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11D44CA8-00DE-4399-8BFF-C1D5DCA4B2CF}" type="pres">
      <dgm:prSet presAssocID="{B7BB2EC1-50E7-4471-90E9-5D41F8A671A6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46DFDDD6-C7A2-479E-8932-053B8805B552}" type="pres">
      <dgm:prSet presAssocID="{B7BB2EC1-50E7-4471-90E9-5D41F8A671A6}" presName="BalanceSpacing" presStyleCnt="0"/>
      <dgm:spPr/>
    </dgm:pt>
    <dgm:pt modelId="{F0AAF1D4-6D27-4BC4-914F-A499C3F39898}" type="pres">
      <dgm:prSet presAssocID="{B7BB2EC1-50E7-4471-90E9-5D41F8A671A6}" presName="BalanceSpacing1" presStyleCnt="0"/>
      <dgm:spPr/>
    </dgm:pt>
    <dgm:pt modelId="{8DC466ED-3F97-4065-A24F-CD96C7E6C699}" type="pres">
      <dgm:prSet presAssocID="{C2B2F074-3063-414D-9A57-4978EBD51CC3}" presName="Accent1Text" presStyleLbl="node1" presStyleIdx="5" presStyleCnt="6"/>
      <dgm:spPr/>
    </dgm:pt>
  </dgm:ptLst>
  <dgm:cxnLst>
    <dgm:cxn modelId="{94308505-16CB-4577-85F1-B37B2DAA1C7F}" type="presOf" srcId="{B7BB2EC1-50E7-4471-90E9-5D41F8A671A6}" destId="{2F52651F-3168-486A-9A02-DBC779C67F5D}" srcOrd="0" destOrd="0" presId="urn:microsoft.com/office/officeart/2008/layout/AlternatingHexagons"/>
    <dgm:cxn modelId="{6D67E10E-9106-4EAD-ADC3-83C631DA54F8}" srcId="{6E4C7AF8-89A3-406A-AEEC-0E294E2F6492}" destId="{B7BB2EC1-50E7-4471-90E9-5D41F8A671A6}" srcOrd="2" destOrd="0" parTransId="{1A76D5FD-68F9-4F22-B51A-6C7594E3E71D}" sibTransId="{C2B2F074-3063-414D-9A57-4978EBD51CC3}"/>
    <dgm:cxn modelId="{F5CC7C2E-21CC-4DCA-972B-1B363D7B96E0}" srcId="{6E4C7AF8-89A3-406A-AEEC-0E294E2F6492}" destId="{1726BD76-74F4-451E-AEEB-AF83D2B53484}" srcOrd="0" destOrd="0" parTransId="{94BD5D8E-BC8A-450A-B27A-6FBB57344FCF}" sibTransId="{A180F96D-25B4-4FCF-9F4D-27A2747848BF}"/>
    <dgm:cxn modelId="{694BBD41-DB50-43F9-B6FD-53BD7B23A74A}" type="presOf" srcId="{6E4C7AF8-89A3-406A-AEEC-0E294E2F6492}" destId="{881853C4-CA31-4F3F-BE7E-CAFCF215E551}" srcOrd="0" destOrd="0" presId="urn:microsoft.com/office/officeart/2008/layout/AlternatingHexagons"/>
    <dgm:cxn modelId="{62278768-649C-4508-9DB3-9E816C1CEEF0}" srcId="{1726BD76-74F4-451E-AEEB-AF83D2B53484}" destId="{5312A925-D326-408C-8106-5C465AEA8294}" srcOrd="0" destOrd="0" parTransId="{51F8D41A-C410-49C4-BCDD-117E3C39BFC0}" sibTransId="{BF7C9B8A-BC1F-4C93-8183-67A9FC22E8A5}"/>
    <dgm:cxn modelId="{40C19075-1A8F-4178-9716-3DC69EDF07FB}" type="presOf" srcId="{864B9B44-C891-4213-8572-7F639534C489}" destId="{EA146D51-F4CB-45B1-96A3-D9594053EFAF}" srcOrd="0" destOrd="0" presId="urn:microsoft.com/office/officeart/2008/layout/AlternatingHexagons"/>
    <dgm:cxn modelId="{51651258-1C8D-4BCF-947D-D0C16C220FC4}" srcId="{6E4C7AF8-89A3-406A-AEEC-0E294E2F6492}" destId="{C1991D66-E2F4-4F5A-BF4C-BFDAA15C5109}" srcOrd="1" destOrd="0" parTransId="{15BC0747-A97D-44D6-B109-C657EF75BBD7}" sibTransId="{864B9B44-C891-4213-8572-7F639534C489}"/>
    <dgm:cxn modelId="{F9475CA4-D1D1-4C55-A305-67DD2D57E87F}" type="presOf" srcId="{C1991D66-E2F4-4F5A-BF4C-BFDAA15C5109}" destId="{0B1E396A-ACE7-41C8-B53D-187B0C484495}" srcOrd="0" destOrd="0" presId="urn:microsoft.com/office/officeart/2008/layout/AlternatingHexagons"/>
    <dgm:cxn modelId="{C18C6FB6-AF43-45BC-8DAE-F2892FCDAFB1}" type="presOf" srcId="{C2B2F074-3063-414D-9A57-4978EBD51CC3}" destId="{8DC466ED-3F97-4065-A24F-CD96C7E6C699}" srcOrd="0" destOrd="0" presId="urn:microsoft.com/office/officeart/2008/layout/AlternatingHexagons"/>
    <dgm:cxn modelId="{CDCE08BE-EEA6-4865-9EE3-A49DAEB4B04A}" type="presOf" srcId="{A180F96D-25B4-4FCF-9F4D-27A2747848BF}" destId="{D44B7E71-5907-469A-8308-6F52FA2BFE87}" srcOrd="0" destOrd="0" presId="urn:microsoft.com/office/officeart/2008/layout/AlternatingHexagons"/>
    <dgm:cxn modelId="{866B55C1-1127-4138-92BC-BB2506A380D3}" type="presOf" srcId="{1726BD76-74F4-451E-AEEB-AF83D2B53484}" destId="{F4563375-8D89-4B56-8EBF-C2FEE990727F}" srcOrd="0" destOrd="0" presId="urn:microsoft.com/office/officeart/2008/layout/AlternatingHexagons"/>
    <dgm:cxn modelId="{7E4B1CF2-1A73-44C7-957E-EBCD68E92C22}" type="presOf" srcId="{5312A925-D326-408C-8106-5C465AEA8294}" destId="{728B6703-5760-4A24-9E4F-D0DECA1101DB}" srcOrd="0" destOrd="0" presId="urn:microsoft.com/office/officeart/2008/layout/AlternatingHexagons"/>
    <dgm:cxn modelId="{DF4ADA95-421A-4485-953F-9360DBF23AB7}" type="presParOf" srcId="{881853C4-CA31-4F3F-BE7E-CAFCF215E551}" destId="{94F871EA-8EDA-4099-B8DC-68854F4D8A66}" srcOrd="0" destOrd="0" presId="urn:microsoft.com/office/officeart/2008/layout/AlternatingHexagons"/>
    <dgm:cxn modelId="{7926E76E-B3A1-4E42-9656-C99E22901109}" type="presParOf" srcId="{94F871EA-8EDA-4099-B8DC-68854F4D8A66}" destId="{F4563375-8D89-4B56-8EBF-C2FEE990727F}" srcOrd="0" destOrd="0" presId="urn:microsoft.com/office/officeart/2008/layout/AlternatingHexagons"/>
    <dgm:cxn modelId="{1CCB0E18-AA20-493A-91F4-CC6215AA30A8}" type="presParOf" srcId="{94F871EA-8EDA-4099-B8DC-68854F4D8A66}" destId="{728B6703-5760-4A24-9E4F-D0DECA1101DB}" srcOrd="1" destOrd="0" presId="urn:microsoft.com/office/officeart/2008/layout/AlternatingHexagons"/>
    <dgm:cxn modelId="{DC3351BF-6FA5-4DA0-9853-2997B77BA49D}" type="presParOf" srcId="{94F871EA-8EDA-4099-B8DC-68854F4D8A66}" destId="{4FB6B0F0-FF4F-4F20-8DC0-BD673BCEA4B6}" srcOrd="2" destOrd="0" presId="urn:microsoft.com/office/officeart/2008/layout/AlternatingHexagons"/>
    <dgm:cxn modelId="{7AEA0248-EF2D-499A-9DCF-19C56FC7CEC0}" type="presParOf" srcId="{94F871EA-8EDA-4099-B8DC-68854F4D8A66}" destId="{F998D952-6241-47BB-87B3-F2669ED16AA2}" srcOrd="3" destOrd="0" presId="urn:microsoft.com/office/officeart/2008/layout/AlternatingHexagons"/>
    <dgm:cxn modelId="{AAD7D7A9-D41F-416F-A8E8-6989D27154A8}" type="presParOf" srcId="{94F871EA-8EDA-4099-B8DC-68854F4D8A66}" destId="{D44B7E71-5907-469A-8308-6F52FA2BFE87}" srcOrd="4" destOrd="0" presId="urn:microsoft.com/office/officeart/2008/layout/AlternatingHexagons"/>
    <dgm:cxn modelId="{C8FED60B-CEF2-4D27-B06D-7F302A4CE149}" type="presParOf" srcId="{881853C4-CA31-4F3F-BE7E-CAFCF215E551}" destId="{F8352CF2-93F6-4CA0-965F-12F1414D9216}" srcOrd="1" destOrd="0" presId="urn:microsoft.com/office/officeart/2008/layout/AlternatingHexagons"/>
    <dgm:cxn modelId="{89369140-01CE-45B7-9E36-0EF997DCD6DD}" type="presParOf" srcId="{881853C4-CA31-4F3F-BE7E-CAFCF215E551}" destId="{9C9D47B0-6A8B-4B87-8604-B8361631AD7C}" srcOrd="2" destOrd="0" presId="urn:microsoft.com/office/officeart/2008/layout/AlternatingHexagons"/>
    <dgm:cxn modelId="{42D4E609-B477-4A2F-86B3-172D8D64D84E}" type="presParOf" srcId="{9C9D47B0-6A8B-4B87-8604-B8361631AD7C}" destId="{0B1E396A-ACE7-41C8-B53D-187B0C484495}" srcOrd="0" destOrd="0" presId="urn:microsoft.com/office/officeart/2008/layout/AlternatingHexagons"/>
    <dgm:cxn modelId="{60AFBEB3-E9CD-4DDE-8C9F-05EC09955FAF}" type="presParOf" srcId="{9C9D47B0-6A8B-4B87-8604-B8361631AD7C}" destId="{A51DA097-2FFC-4628-AEFF-A43884421552}" srcOrd="1" destOrd="0" presId="urn:microsoft.com/office/officeart/2008/layout/AlternatingHexagons"/>
    <dgm:cxn modelId="{43F77B72-1406-4236-97EA-C48666E2F70E}" type="presParOf" srcId="{9C9D47B0-6A8B-4B87-8604-B8361631AD7C}" destId="{FFB15C31-6575-430D-AEEC-7A982B80CC07}" srcOrd="2" destOrd="0" presId="urn:microsoft.com/office/officeart/2008/layout/AlternatingHexagons"/>
    <dgm:cxn modelId="{8C973830-59CF-4FF5-92D5-6671A5992BF4}" type="presParOf" srcId="{9C9D47B0-6A8B-4B87-8604-B8361631AD7C}" destId="{B33B2BBA-8D91-4AAC-9941-453F605EA42E}" srcOrd="3" destOrd="0" presId="urn:microsoft.com/office/officeart/2008/layout/AlternatingHexagons"/>
    <dgm:cxn modelId="{792F9B88-6A4D-48AE-8F0E-82AF6A91D840}" type="presParOf" srcId="{9C9D47B0-6A8B-4B87-8604-B8361631AD7C}" destId="{EA146D51-F4CB-45B1-96A3-D9594053EFAF}" srcOrd="4" destOrd="0" presId="urn:microsoft.com/office/officeart/2008/layout/AlternatingHexagons"/>
    <dgm:cxn modelId="{00B55329-79E3-4A59-8583-9F9D8C9CA9EB}" type="presParOf" srcId="{881853C4-CA31-4F3F-BE7E-CAFCF215E551}" destId="{49B9026B-374C-4829-8408-7644493235A0}" srcOrd="3" destOrd="0" presId="urn:microsoft.com/office/officeart/2008/layout/AlternatingHexagons"/>
    <dgm:cxn modelId="{60145B6B-155C-4E46-9CBB-4451F5980024}" type="presParOf" srcId="{881853C4-CA31-4F3F-BE7E-CAFCF215E551}" destId="{86E1C5A3-50CE-400C-AF98-7EBA23C6AA16}" srcOrd="4" destOrd="0" presId="urn:microsoft.com/office/officeart/2008/layout/AlternatingHexagons"/>
    <dgm:cxn modelId="{BEE6C1EE-6213-4C13-AACA-59781F860D7A}" type="presParOf" srcId="{86E1C5A3-50CE-400C-AF98-7EBA23C6AA16}" destId="{2F52651F-3168-486A-9A02-DBC779C67F5D}" srcOrd="0" destOrd="0" presId="urn:microsoft.com/office/officeart/2008/layout/AlternatingHexagons"/>
    <dgm:cxn modelId="{D3657C62-ADFA-4D53-8483-29F5FFDCEA4B}" type="presParOf" srcId="{86E1C5A3-50CE-400C-AF98-7EBA23C6AA16}" destId="{11D44CA8-00DE-4399-8BFF-C1D5DCA4B2CF}" srcOrd="1" destOrd="0" presId="urn:microsoft.com/office/officeart/2008/layout/AlternatingHexagons"/>
    <dgm:cxn modelId="{7AE736EC-D018-404D-A062-36515230A81A}" type="presParOf" srcId="{86E1C5A3-50CE-400C-AF98-7EBA23C6AA16}" destId="{46DFDDD6-C7A2-479E-8932-053B8805B552}" srcOrd="2" destOrd="0" presId="urn:microsoft.com/office/officeart/2008/layout/AlternatingHexagons"/>
    <dgm:cxn modelId="{25C6B71E-7DB9-480F-ACBD-952ECCE221FD}" type="presParOf" srcId="{86E1C5A3-50CE-400C-AF98-7EBA23C6AA16}" destId="{F0AAF1D4-6D27-4BC4-914F-A499C3F39898}" srcOrd="3" destOrd="0" presId="urn:microsoft.com/office/officeart/2008/layout/AlternatingHexagons"/>
    <dgm:cxn modelId="{AA39B1FC-BE6B-4379-AD18-62BA5F83110E}" type="presParOf" srcId="{86E1C5A3-50CE-400C-AF98-7EBA23C6AA16}" destId="{8DC466ED-3F97-4065-A24F-CD96C7E6C699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563375-8D89-4B56-8EBF-C2FEE990727F}">
      <dsp:nvSpPr>
        <dsp:cNvPr id="0" name=""/>
        <dsp:cNvSpPr/>
      </dsp:nvSpPr>
      <dsp:spPr>
        <a:xfrm rot="5400000">
          <a:off x="3777650" y="134544"/>
          <a:ext cx="2030031" cy="1766127"/>
        </a:xfrm>
        <a:prstGeom prst="hexagon">
          <a:avLst>
            <a:gd name="adj" fmla="val 25000"/>
            <a:gd name="vf" fmla="val 115470"/>
          </a:avLst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kern="1200" dirty="0"/>
            <a:t>Elit kutatói klub</a:t>
          </a:r>
          <a:endParaRPr lang="en-US" sz="2100" kern="1200" dirty="0"/>
        </a:p>
      </dsp:txBody>
      <dsp:txXfrm rot="-5400000">
        <a:off x="4184823" y="318940"/>
        <a:ext cx="1215685" cy="1397338"/>
      </dsp:txXfrm>
    </dsp:sp>
    <dsp:sp modelId="{728B6703-5760-4A24-9E4F-D0DECA1101DB}">
      <dsp:nvSpPr>
        <dsp:cNvPr id="0" name=""/>
        <dsp:cNvSpPr/>
      </dsp:nvSpPr>
      <dsp:spPr>
        <a:xfrm>
          <a:off x="5729322" y="408599"/>
          <a:ext cx="2265514" cy="12180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 dirty="0"/>
        </a:p>
      </dsp:txBody>
      <dsp:txXfrm>
        <a:off x="5729322" y="408599"/>
        <a:ext cx="2265514" cy="1218018"/>
      </dsp:txXfrm>
    </dsp:sp>
    <dsp:sp modelId="{D44B7E71-5907-469A-8308-6F52FA2BFE87}">
      <dsp:nvSpPr>
        <dsp:cNvPr id="0" name=""/>
        <dsp:cNvSpPr/>
      </dsp:nvSpPr>
      <dsp:spPr>
        <a:xfrm rot="5400000">
          <a:off x="1870233" y="134544"/>
          <a:ext cx="2030031" cy="1766127"/>
        </a:xfrm>
        <a:prstGeom prst="hexagon">
          <a:avLst>
            <a:gd name="adj" fmla="val 25000"/>
            <a:gd name="vf" fmla="val 115470"/>
          </a:avLst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kern="1200" dirty="0"/>
            <a:t>Szakmai előrejutás</a:t>
          </a:r>
          <a:endParaRPr lang="en-US" sz="2100" kern="1200" dirty="0"/>
        </a:p>
      </dsp:txBody>
      <dsp:txXfrm rot="-5400000">
        <a:off x="2277406" y="318940"/>
        <a:ext cx="1215685" cy="1397338"/>
      </dsp:txXfrm>
    </dsp:sp>
    <dsp:sp modelId="{0B1E396A-ACE7-41C8-B53D-187B0C484495}">
      <dsp:nvSpPr>
        <dsp:cNvPr id="0" name=""/>
        <dsp:cNvSpPr/>
      </dsp:nvSpPr>
      <dsp:spPr>
        <a:xfrm rot="5400000">
          <a:off x="2820288" y="1857635"/>
          <a:ext cx="2030031" cy="1766127"/>
        </a:xfrm>
        <a:prstGeom prst="hexagon">
          <a:avLst>
            <a:gd name="adj" fmla="val 25000"/>
            <a:gd name="vf" fmla="val 115470"/>
          </a:avLst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kern="1200" dirty="0" err="1"/>
            <a:t>Think</a:t>
          </a:r>
          <a:r>
            <a:rPr lang="hu-HU" sz="2100" kern="1200" dirty="0"/>
            <a:t> Tank</a:t>
          </a:r>
          <a:endParaRPr lang="en-US" sz="2100" kern="1200" dirty="0"/>
        </a:p>
      </dsp:txBody>
      <dsp:txXfrm rot="-5400000">
        <a:off x="3227461" y="2042031"/>
        <a:ext cx="1215685" cy="1397338"/>
      </dsp:txXfrm>
    </dsp:sp>
    <dsp:sp modelId="{A51DA097-2FFC-4628-AEFF-A43884421552}">
      <dsp:nvSpPr>
        <dsp:cNvPr id="0" name=""/>
        <dsp:cNvSpPr/>
      </dsp:nvSpPr>
      <dsp:spPr>
        <a:xfrm>
          <a:off x="686725" y="2131689"/>
          <a:ext cx="2192433" cy="12180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146D51-F4CB-45B1-96A3-D9594053EFAF}">
      <dsp:nvSpPr>
        <dsp:cNvPr id="0" name=""/>
        <dsp:cNvSpPr/>
      </dsp:nvSpPr>
      <dsp:spPr>
        <a:xfrm rot="5400000">
          <a:off x="4727705" y="1857635"/>
          <a:ext cx="2030031" cy="1766127"/>
        </a:xfrm>
        <a:prstGeom prst="hexagon">
          <a:avLst>
            <a:gd name="adj" fmla="val 25000"/>
            <a:gd name="vf" fmla="val 115470"/>
          </a:avLst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kern="1200" dirty="0"/>
            <a:t>Karrier tanácsadó</a:t>
          </a:r>
          <a:endParaRPr lang="en-US" sz="2100" kern="1200" dirty="0"/>
        </a:p>
      </dsp:txBody>
      <dsp:txXfrm rot="-5400000">
        <a:off x="5134878" y="2042031"/>
        <a:ext cx="1215685" cy="1397338"/>
      </dsp:txXfrm>
    </dsp:sp>
    <dsp:sp modelId="{2F52651F-3168-486A-9A02-DBC779C67F5D}">
      <dsp:nvSpPr>
        <dsp:cNvPr id="0" name=""/>
        <dsp:cNvSpPr/>
      </dsp:nvSpPr>
      <dsp:spPr>
        <a:xfrm rot="5400000">
          <a:off x="3777650" y="3580725"/>
          <a:ext cx="2030031" cy="1766127"/>
        </a:xfrm>
        <a:prstGeom prst="hexagon">
          <a:avLst>
            <a:gd name="adj" fmla="val 25000"/>
            <a:gd name="vf" fmla="val 115470"/>
          </a:avLst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kern="1200" dirty="0"/>
            <a:t>Innováció ötlet inkubátor</a:t>
          </a:r>
          <a:endParaRPr lang="en-US" sz="2100" kern="1200" dirty="0"/>
        </a:p>
      </dsp:txBody>
      <dsp:txXfrm rot="-5400000">
        <a:off x="4184823" y="3765121"/>
        <a:ext cx="1215685" cy="1397338"/>
      </dsp:txXfrm>
    </dsp:sp>
    <dsp:sp modelId="{11D44CA8-00DE-4399-8BFF-C1D5DCA4B2CF}">
      <dsp:nvSpPr>
        <dsp:cNvPr id="0" name=""/>
        <dsp:cNvSpPr/>
      </dsp:nvSpPr>
      <dsp:spPr>
        <a:xfrm>
          <a:off x="5729322" y="3854780"/>
          <a:ext cx="2265514" cy="12180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C466ED-3F97-4065-A24F-CD96C7E6C699}">
      <dsp:nvSpPr>
        <dsp:cNvPr id="0" name=""/>
        <dsp:cNvSpPr/>
      </dsp:nvSpPr>
      <dsp:spPr>
        <a:xfrm rot="5400000">
          <a:off x="1870233" y="3580725"/>
          <a:ext cx="2030031" cy="1766127"/>
        </a:xfrm>
        <a:prstGeom prst="hexagon">
          <a:avLst>
            <a:gd name="adj" fmla="val 25000"/>
            <a:gd name="vf" fmla="val 115470"/>
          </a:avLst>
        </a:prstGeom>
        <a:solidFill>
          <a:schemeClr val="tx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100" kern="1200" dirty="0"/>
            <a:t>Összetartó közösség</a:t>
          </a:r>
          <a:endParaRPr lang="en-US" sz="2100" kern="1200" dirty="0"/>
        </a:p>
      </dsp:txBody>
      <dsp:txXfrm rot="-5400000">
        <a:off x="2277406" y="3765121"/>
        <a:ext cx="1215685" cy="13973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D1CC1C-E04F-5746-9273-0C628152FE6F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A3923D-B9BF-9F44-A2FF-065E37B81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657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7344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4038064-8CB6-2444-A59C-0493416AF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89506" y="0"/>
            <a:ext cx="8602494" cy="6858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B0F55F91-E516-2F42-AECB-A2C9794DB3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73383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32584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77D0DC0-C86F-4C48-8D70-895CCE67EB2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602663" y="0"/>
            <a:ext cx="3589337" cy="6858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344D521-68E2-C749-A9F2-60A3C2607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BC526D04-089F-244B-A268-711014C054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4126959"/>
            <a:ext cx="4495800" cy="847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0" i="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208081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23FE367-E037-BC42-88CF-F795B875B73A}"/>
              </a:ext>
            </a:extLst>
          </p:cNvPr>
          <p:cNvSpPr/>
          <p:nvPr userDrawn="1"/>
        </p:nvSpPr>
        <p:spPr>
          <a:xfrm>
            <a:off x="8602494" y="0"/>
            <a:ext cx="3589506" cy="68580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3836EB-766A-534F-BC98-A335FAD9B5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209797" y="2811145"/>
            <a:ext cx="2374900" cy="1235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9F10F20-35A6-ED40-9E2D-1BA07143F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DB11E014-B156-CD4D-B9F4-89FEC375B5B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4126959"/>
            <a:ext cx="4495800" cy="847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0" i="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0499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23FE367-E037-BC42-88CF-F795B875B73A}"/>
              </a:ext>
            </a:extLst>
          </p:cNvPr>
          <p:cNvSpPr/>
          <p:nvPr userDrawn="1"/>
        </p:nvSpPr>
        <p:spPr>
          <a:xfrm>
            <a:off x="8602494" y="0"/>
            <a:ext cx="3589506" cy="6858000"/>
          </a:xfrm>
          <a:prstGeom prst="rect">
            <a:avLst/>
          </a:prstGeom>
          <a:solidFill>
            <a:srgbClr val="9AD1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BF7A55-9880-3C43-B0CB-B0B25AAE04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209797" y="2811145"/>
            <a:ext cx="2374900" cy="1235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rgbClr val="151F39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3410C58-1586-BA41-83F6-2A9D940C9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2C0782F-43EC-1642-8533-41A1B40849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4126959"/>
            <a:ext cx="4495800" cy="847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0" i="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27014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4038064-8CB6-2444-A59C-0493416AF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9048" cy="3429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8BB0511D-F4E3-EB4D-9398-BC16C61CCAE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3429000"/>
            <a:ext cx="6099048" cy="3429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3B22455-15EF-9F4A-8944-649986A06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B78C12-7B56-EB47-8169-D4C23F005A7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4126959"/>
            <a:ext cx="4495800" cy="847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0" i="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187468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BE502-E6F3-4444-87C9-A65E26F2B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381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828866-35B6-914A-B5A9-66E613168C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7722"/>
            <a:ext cx="5157787" cy="252145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BB4A01-0ECA-DD4F-A09C-3173A65A8B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3810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F074BC-6EDF-0944-8B3C-7AE6E80734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7722"/>
            <a:ext cx="5183188" cy="252145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F86274-631A-A049-82B8-538E67B8221C}"/>
              </a:ext>
            </a:extLst>
          </p:cNvPr>
          <p:cNvSpPr/>
          <p:nvPr userDrawn="1"/>
        </p:nvSpPr>
        <p:spPr>
          <a:xfrm>
            <a:off x="0" y="6156960"/>
            <a:ext cx="12192000" cy="701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377D49C4-A45D-644B-AD2B-6EAFFDE1B1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373383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FC6DBA27-BAB5-D54C-A3FF-2FAC923232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55241" y="6373382"/>
            <a:ext cx="2281518" cy="2681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653D0B01-4F09-DE4A-B06A-AC8D6398936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072282" y="6363519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09795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BE502-E6F3-4444-87C9-A65E26F2B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381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828866-35B6-914A-B5A9-66E613168C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7722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BB4A01-0ECA-DD4F-A09C-3173A65A8B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3810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F074BC-6EDF-0944-8B3C-7AE6E80734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7722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105936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FC43AB-7C91-2C44-A6E8-FB516DF33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6B77-3FC3-A04F-9C6A-B25B169093BF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BEEA50-37C6-504C-8E89-238830200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99E83E-2118-7D46-A2B7-564DD3660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5ACF1-2035-ED44-A2A6-3FD409EE1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3966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2702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E464B05-4D02-4A4D-9267-0541C0FD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0950"/>
            <a:ext cx="10515600" cy="55610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86477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E464B05-4D02-4A4D-9267-0541C0FD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0950"/>
            <a:ext cx="10515600" cy="556101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809471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C7C1BC3-E15F-D34B-BD28-F312B456A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0950"/>
            <a:ext cx="10515600" cy="556101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679759E2-B98B-5C46-9D45-1A01AB96D6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808779"/>
            <a:ext cx="10515600" cy="488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0" i="0">
                <a:solidFill>
                  <a:srgbClr val="151F39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264117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E464B05-4D02-4A4D-9267-0541C0FD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0950"/>
            <a:ext cx="10515600" cy="55610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6A34F64-341C-8C48-AB77-8A949DA1BBBA}"/>
              </a:ext>
            </a:extLst>
          </p:cNvPr>
          <p:cNvSpPr/>
          <p:nvPr userDrawn="1"/>
        </p:nvSpPr>
        <p:spPr>
          <a:xfrm>
            <a:off x="0" y="6156960"/>
            <a:ext cx="12192000" cy="701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17D5CDA5-3A53-5E46-A290-DF842A007B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373383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D599F495-558F-9649-98B4-9F3CA9A8D2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55241" y="6373382"/>
            <a:ext cx="2281518" cy="2681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E1DD68F-DA22-9C49-8064-CEC7C15FE9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072282" y="6363519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87474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E464B05-4D02-4A4D-9267-0541C0FD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8348" y="806583"/>
            <a:ext cx="5118370" cy="556101"/>
          </a:xfrm>
        </p:spPr>
        <p:txBody>
          <a:bodyPr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609507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BDE6A3-B10C-404C-BF18-0CEA514C730B}"/>
              </a:ext>
            </a:extLst>
          </p:cNvPr>
          <p:cNvSpPr/>
          <p:nvPr userDrawn="1"/>
        </p:nvSpPr>
        <p:spPr>
          <a:xfrm>
            <a:off x="0" y="6156960"/>
            <a:ext cx="12192000" cy="701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E464B05-4D02-4A4D-9267-0541C0FD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0950"/>
            <a:ext cx="10515600" cy="55610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6E7C5F65-E688-C44D-B885-54F94A8788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373383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3D50DA09-5E37-6E42-89A9-4C147529089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55241" y="6373382"/>
            <a:ext cx="2281518" cy="2681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38D02627-B6B2-DB44-915E-A33E4A4D2E7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072282" y="6363519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02004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172EDBD-51F8-B943-9EA9-8241793D7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4038064-8CB6-2444-A59C-0493416AF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8282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4038064-8CB6-2444-A59C-0493416AF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89506" y="0"/>
            <a:ext cx="8602494" cy="6858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B0F55F91-E516-2F42-AECB-A2C9794DB3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73383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048027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CB67C13-785A-0946-98A3-B12917A2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77D0DC0-C86F-4C48-8D70-895CCE67EB2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602663" y="0"/>
            <a:ext cx="3589337" cy="6858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84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23FE367-E037-BC42-88CF-F795B875B73A}"/>
              </a:ext>
            </a:extLst>
          </p:cNvPr>
          <p:cNvSpPr/>
          <p:nvPr userDrawn="1"/>
        </p:nvSpPr>
        <p:spPr>
          <a:xfrm>
            <a:off x="8602494" y="0"/>
            <a:ext cx="3589506" cy="68580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EE5F48-7E9E-3344-95A6-8882805170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209797" y="2811145"/>
            <a:ext cx="2374900" cy="1235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4F70779-D3A3-3F42-B1A3-2A64CC151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4DA728C8-7909-7349-AF65-927D93833BC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4126959"/>
            <a:ext cx="4495800" cy="847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0" i="0">
                <a:solidFill>
                  <a:srgbClr val="151F39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753617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23FE367-E037-BC42-88CF-F795B875B73A}"/>
              </a:ext>
            </a:extLst>
          </p:cNvPr>
          <p:cNvSpPr/>
          <p:nvPr userDrawn="1"/>
        </p:nvSpPr>
        <p:spPr>
          <a:xfrm>
            <a:off x="8602494" y="0"/>
            <a:ext cx="3589506" cy="6858000"/>
          </a:xfrm>
          <a:prstGeom prst="rect">
            <a:avLst/>
          </a:prstGeom>
          <a:solidFill>
            <a:srgbClr val="9AD1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030408-977E-D047-99A9-EF2FB63037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209797" y="2811145"/>
            <a:ext cx="2374900" cy="1235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rgbClr val="151F39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F723265-71EE-1044-933D-610CE9DDA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F4E90D23-247A-EE46-8AC0-0876ABD7037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4126959"/>
            <a:ext cx="4495800" cy="847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0" i="0">
                <a:solidFill>
                  <a:srgbClr val="151F39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971553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23FE367-E037-BC42-88CF-F795B875B73A}"/>
              </a:ext>
            </a:extLst>
          </p:cNvPr>
          <p:cNvSpPr/>
          <p:nvPr userDrawn="1"/>
        </p:nvSpPr>
        <p:spPr>
          <a:xfrm>
            <a:off x="8602494" y="0"/>
            <a:ext cx="3589506" cy="6858000"/>
          </a:xfrm>
          <a:prstGeom prst="rect">
            <a:avLst/>
          </a:prstGeom>
          <a:solidFill>
            <a:srgbClr val="151F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EB594C-28EC-D24F-B2E5-3A157560B5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209797" y="2811145"/>
            <a:ext cx="2374900" cy="1235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B40FC90-3A93-CC4F-BDBD-612B4698F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AFCAAE3A-B1BE-E545-9E1E-1408EE67114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4126959"/>
            <a:ext cx="4495800" cy="847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0" i="0">
                <a:solidFill>
                  <a:srgbClr val="151F39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75019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E464B05-4D02-4A4D-9267-0541C0FD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0950"/>
            <a:ext cx="10515600" cy="556101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A1DBF87-7255-594B-B8D5-7346664AC27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808779"/>
            <a:ext cx="10515600" cy="488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0" i="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435206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4038064-8CB6-2444-A59C-0493416AF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9048" cy="3429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8BB0511D-F4E3-EB4D-9398-BC16C61CCAE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3429000"/>
            <a:ext cx="6099048" cy="3429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FC5EAA2-9B6A-E64A-8911-60ED04B45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24820C9-8081-0D4C-BC75-9F8EAD16AA6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4126959"/>
            <a:ext cx="4495800" cy="847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0" i="0">
                <a:solidFill>
                  <a:srgbClr val="151F39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234595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BE502-E6F3-4444-87C9-A65E26F2B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381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828866-35B6-914A-B5A9-66E613168C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7722"/>
            <a:ext cx="5157787" cy="252145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BB4A01-0ECA-DD4F-A09C-3173A65A8B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3810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F074BC-6EDF-0944-8B3C-7AE6E80734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7722"/>
            <a:ext cx="5183188" cy="252145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F86274-631A-A049-82B8-538E67B8221C}"/>
              </a:ext>
            </a:extLst>
          </p:cNvPr>
          <p:cNvSpPr/>
          <p:nvPr userDrawn="1"/>
        </p:nvSpPr>
        <p:spPr>
          <a:xfrm>
            <a:off x="0" y="6156960"/>
            <a:ext cx="12192000" cy="701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377D49C4-A45D-644B-AD2B-6EAFFDE1B1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373383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FC6DBA27-BAB5-D54C-A3FF-2FAC923232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55241" y="6373382"/>
            <a:ext cx="2281518" cy="2681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653D0B01-4F09-DE4A-B06A-AC8D6398936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072282" y="6363519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97428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BE502-E6F3-4444-87C9-A65E26F2B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381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828866-35B6-914A-B5A9-66E613168C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7722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BB4A01-0ECA-DD4F-A09C-3173A65A8B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3810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F074BC-6EDF-0944-8B3C-7AE6E80734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7722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154432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FC43AB-7C91-2C44-A6E8-FB516DF33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6B77-3FC3-A04F-9C6A-B25B169093BF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BEEA50-37C6-504C-8E89-238830200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99E83E-2118-7D46-A2B7-564DD3660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5ACF1-2035-ED44-A2A6-3FD409EE1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4146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41896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E464B05-4D02-4A4D-9267-0541C0FD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0950"/>
            <a:ext cx="10515600" cy="55610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278507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E464B05-4D02-4A4D-9267-0541C0FD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0950"/>
            <a:ext cx="10515600" cy="55610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6A34F64-341C-8C48-AB77-8A949DA1BBBA}"/>
              </a:ext>
            </a:extLst>
          </p:cNvPr>
          <p:cNvSpPr/>
          <p:nvPr userDrawn="1"/>
        </p:nvSpPr>
        <p:spPr>
          <a:xfrm>
            <a:off x="0" y="6156960"/>
            <a:ext cx="12192000" cy="701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17D5CDA5-3A53-5E46-A290-DF842A007B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373383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D599F495-558F-9649-98B4-9F3CA9A8D2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55241" y="6373382"/>
            <a:ext cx="2281518" cy="2681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E1DD68F-DA22-9C49-8064-CEC7C15FE9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072282" y="6363519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8701486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E464B05-4D02-4A4D-9267-0541C0FD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8348" y="806583"/>
            <a:ext cx="5118370" cy="556101"/>
          </a:xfrm>
        </p:spPr>
        <p:txBody>
          <a:bodyPr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234599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24F8D7F-90CE-8F40-ABFC-EA424E711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0950"/>
            <a:ext cx="10515600" cy="55610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03D028F-85E4-8C48-BB8B-072AE25016E1}"/>
              </a:ext>
            </a:extLst>
          </p:cNvPr>
          <p:cNvSpPr txBox="1">
            <a:spLocks/>
          </p:cNvSpPr>
          <p:nvPr userDrawn="1"/>
        </p:nvSpPr>
        <p:spPr>
          <a:xfrm>
            <a:off x="838200" y="3859451"/>
            <a:ext cx="10515600" cy="556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sz="3200" b="0" i="0" dirty="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0462245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172EDBD-51F8-B943-9EA9-8241793D7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4038064-8CB6-2444-A59C-0493416AF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886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E464B05-4D02-4A4D-9267-0541C0FD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0950"/>
            <a:ext cx="10515600" cy="556101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6A34F64-341C-8C48-AB77-8A949DA1BBBA}"/>
              </a:ext>
            </a:extLst>
          </p:cNvPr>
          <p:cNvSpPr/>
          <p:nvPr userDrawn="1"/>
        </p:nvSpPr>
        <p:spPr>
          <a:xfrm>
            <a:off x="0" y="6156960"/>
            <a:ext cx="12192000" cy="701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17D5CDA5-3A53-5E46-A290-DF842A007B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373383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D599F495-558F-9649-98B4-9F3CA9A8D2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55241" y="6373382"/>
            <a:ext cx="2281518" cy="2681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E1DD68F-DA22-9C49-8064-CEC7C15FE9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072282" y="6363519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70061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172EDBD-51F8-B943-9EA9-8241793D7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4500"/>
            <a:ext cx="4495800" cy="12344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4038064-8CB6-2444-A59C-0493416AF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9048" cy="3429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D9936037-E322-B849-8DB6-B5BAADE0BF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3048" y="3429000"/>
            <a:ext cx="6099048" cy="3429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5760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4038064-8CB6-2444-A59C-0493416AF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89506" y="0"/>
            <a:ext cx="8602494" cy="6858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B0F55F91-E516-2F42-AECB-A2C9794DB3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73383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8234436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CB67C13-785A-0946-98A3-B12917A2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77D0DC0-C86F-4C48-8D70-895CCE67EB2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602663" y="0"/>
            <a:ext cx="3589337" cy="6858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840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23FE367-E037-BC42-88CF-F795B875B73A}"/>
              </a:ext>
            </a:extLst>
          </p:cNvPr>
          <p:cNvSpPr/>
          <p:nvPr userDrawn="1"/>
        </p:nvSpPr>
        <p:spPr>
          <a:xfrm>
            <a:off x="8602494" y="0"/>
            <a:ext cx="3589506" cy="6858000"/>
          </a:xfrm>
          <a:prstGeom prst="rect">
            <a:avLst/>
          </a:prstGeom>
          <a:solidFill>
            <a:srgbClr val="151F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CB67C13-785A-0946-98A3-B12917A2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E95B7F-ECB4-6248-A0A2-F62D6AC5FF0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209797" y="2811145"/>
            <a:ext cx="2374900" cy="1235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5302075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172EDBD-51F8-B943-9EA9-8241793D7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4038064-8CB6-2444-A59C-0493416AF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9048" cy="3429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8BB0511D-F4E3-EB4D-9398-BC16C61CCAE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3429000"/>
            <a:ext cx="6099048" cy="3429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42346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BE502-E6F3-4444-87C9-A65E26F2B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381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828866-35B6-914A-B5A9-66E613168C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7722"/>
            <a:ext cx="5157787" cy="252145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BB4A01-0ECA-DD4F-A09C-3173A65A8B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3810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F074BC-6EDF-0944-8B3C-7AE6E80734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7722"/>
            <a:ext cx="5183188" cy="252145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F86274-631A-A049-82B8-538E67B8221C}"/>
              </a:ext>
            </a:extLst>
          </p:cNvPr>
          <p:cNvSpPr/>
          <p:nvPr userDrawn="1"/>
        </p:nvSpPr>
        <p:spPr>
          <a:xfrm>
            <a:off x="0" y="6156960"/>
            <a:ext cx="12192000" cy="701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377D49C4-A45D-644B-AD2B-6EAFFDE1B1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373383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FC6DBA27-BAB5-D54C-A3FF-2FAC923232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55241" y="6373382"/>
            <a:ext cx="2281518" cy="2681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653D0B01-4F09-DE4A-B06A-AC8D6398936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072282" y="6363519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8145573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BE502-E6F3-4444-87C9-A65E26F2B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381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828866-35B6-914A-B5A9-66E613168C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7722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BB4A01-0ECA-DD4F-A09C-3173A65A8B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3810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F074BC-6EDF-0944-8B3C-7AE6E80734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7722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5215429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FC43AB-7C91-2C44-A6E8-FB516DF33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6B77-3FC3-A04F-9C6A-B25B169093BF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BEEA50-37C6-504C-8E89-238830200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99E83E-2118-7D46-A2B7-564DD3660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5ACF1-2035-ED44-A2A6-3FD409EE1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04747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938272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E464B05-4D02-4A4D-9267-0541C0FD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0950"/>
            <a:ext cx="10515600" cy="55610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5118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E464B05-4D02-4A4D-9267-0541C0FD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8348" y="806583"/>
            <a:ext cx="5118370" cy="556101"/>
          </a:xfrm>
        </p:spPr>
        <p:txBody>
          <a:bodyPr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7322046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E464B05-4D02-4A4D-9267-0541C0FD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0950"/>
            <a:ext cx="10515600" cy="55610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6A34F64-341C-8C48-AB77-8A949DA1BBBA}"/>
              </a:ext>
            </a:extLst>
          </p:cNvPr>
          <p:cNvSpPr/>
          <p:nvPr userDrawn="1"/>
        </p:nvSpPr>
        <p:spPr>
          <a:xfrm>
            <a:off x="0" y="6156960"/>
            <a:ext cx="12192000" cy="701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17D5CDA5-3A53-5E46-A290-DF842A007B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373383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D599F495-558F-9649-98B4-9F3CA9A8D2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55241" y="6373382"/>
            <a:ext cx="2281518" cy="2681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E1DD68F-DA22-9C49-8064-CEC7C15FE9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072282" y="6363519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7949485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E464B05-4D02-4A4D-9267-0541C0FD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8348" y="806583"/>
            <a:ext cx="5118370" cy="556101"/>
          </a:xfrm>
        </p:spPr>
        <p:txBody>
          <a:bodyPr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5793339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24F8D7F-90CE-8F40-ABFC-EA424E711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0950"/>
            <a:ext cx="10515600" cy="55610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03D028F-85E4-8C48-BB8B-072AE25016E1}"/>
              </a:ext>
            </a:extLst>
          </p:cNvPr>
          <p:cNvSpPr txBox="1">
            <a:spLocks/>
          </p:cNvSpPr>
          <p:nvPr userDrawn="1"/>
        </p:nvSpPr>
        <p:spPr>
          <a:xfrm>
            <a:off x="838200" y="3859451"/>
            <a:ext cx="10515600" cy="556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sz="3200" b="0" i="0" dirty="0">
                <a:solidFill>
                  <a:srgbClr val="151F39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8024763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172EDBD-51F8-B943-9EA9-8241793D7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4038064-8CB6-2444-A59C-0493416AF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07355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172EDBD-51F8-B943-9EA9-8241793D7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4500"/>
            <a:ext cx="4495800" cy="12344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4038064-8CB6-2444-A59C-0493416AF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9048" cy="3429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D9936037-E322-B849-8DB6-B5BAADE0BF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3048" y="3429000"/>
            <a:ext cx="6099048" cy="3429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20910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4038064-8CB6-2444-A59C-0493416AF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89506" y="0"/>
            <a:ext cx="8602494" cy="6858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B0F55F91-E516-2F42-AECB-A2C9794DB3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73383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1830581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CB67C13-785A-0946-98A3-B12917A2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77D0DC0-C86F-4C48-8D70-895CCE67EB2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602663" y="0"/>
            <a:ext cx="3589337" cy="6858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51465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23FE367-E037-BC42-88CF-F795B875B73A}"/>
              </a:ext>
            </a:extLst>
          </p:cNvPr>
          <p:cNvSpPr/>
          <p:nvPr userDrawn="1"/>
        </p:nvSpPr>
        <p:spPr>
          <a:xfrm>
            <a:off x="8602494" y="0"/>
            <a:ext cx="3589506" cy="6858000"/>
          </a:xfrm>
          <a:prstGeom prst="rect">
            <a:avLst/>
          </a:prstGeom>
          <a:solidFill>
            <a:srgbClr val="151F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CB67C13-785A-0946-98A3-B12917A2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82B184-CC21-C745-A6DA-72AAACC9E5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209797" y="2811145"/>
            <a:ext cx="2374900" cy="1235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015697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172EDBD-51F8-B943-9EA9-8241793D7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4038064-8CB6-2444-A59C-0493416AF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9048" cy="3429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8BB0511D-F4E3-EB4D-9398-BC16C61CCAE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3429000"/>
            <a:ext cx="6099048" cy="3429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E3082688-62D6-444E-B064-323A5DC8CB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4126959"/>
            <a:ext cx="4495800" cy="847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0" i="0">
                <a:solidFill>
                  <a:srgbClr val="151F39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5958520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BE502-E6F3-4444-87C9-A65E26F2B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381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828866-35B6-914A-B5A9-66E613168C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7722"/>
            <a:ext cx="5157787" cy="252145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BB4A01-0ECA-DD4F-A09C-3173A65A8B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3810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F074BC-6EDF-0944-8B3C-7AE6E80734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7722"/>
            <a:ext cx="5183188" cy="252145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F86274-631A-A049-82B8-538E67B8221C}"/>
              </a:ext>
            </a:extLst>
          </p:cNvPr>
          <p:cNvSpPr/>
          <p:nvPr userDrawn="1"/>
        </p:nvSpPr>
        <p:spPr>
          <a:xfrm>
            <a:off x="0" y="6156960"/>
            <a:ext cx="12192000" cy="701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377D49C4-A45D-644B-AD2B-6EAFFDE1B1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373383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FC6DBA27-BAB5-D54C-A3FF-2FAC923232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55241" y="6373382"/>
            <a:ext cx="2281518" cy="2681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653D0B01-4F09-DE4A-B06A-AC8D6398936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072282" y="6363519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6638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BDE6A3-B10C-404C-BF18-0CEA514C730B}"/>
              </a:ext>
            </a:extLst>
          </p:cNvPr>
          <p:cNvSpPr/>
          <p:nvPr userDrawn="1"/>
        </p:nvSpPr>
        <p:spPr>
          <a:xfrm>
            <a:off x="0" y="6156960"/>
            <a:ext cx="12192000" cy="701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E464B05-4D02-4A4D-9267-0541C0FD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0950"/>
            <a:ext cx="10515600" cy="556101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6E7C5F65-E688-C44D-B885-54F94A8788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373383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3D50DA09-5E37-6E42-89A9-4C147529089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55241" y="6373382"/>
            <a:ext cx="2281518" cy="2681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38D02627-B6B2-DB44-915E-A33E4A4D2E7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072282" y="6363519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7346073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EA8C6C6-6CC0-2949-B37A-1713BFD915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381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E1E61ECE-DD11-434A-BFC5-CC3EAAD564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7722"/>
            <a:ext cx="5157787" cy="252145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4E56921-ED46-5D4F-AA8E-D9DFBBDB56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3810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5091BFEA-2E6F-3C48-B971-A2D4052923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7722"/>
            <a:ext cx="5183188" cy="252145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0816336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FC43AB-7C91-2C44-A6E8-FB516DF33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6B77-3FC3-A04F-9C6A-B25B169093BF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BEEA50-37C6-504C-8E89-238830200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99E83E-2118-7D46-A2B7-564DD3660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5ACF1-2035-ED44-A2A6-3FD409EE1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946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24F8D7F-90CE-8F40-ABFC-EA424E711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0950"/>
            <a:ext cx="10515600" cy="556101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CDCE40-0EC3-1F4C-9FE1-6A8824F99F4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808779"/>
            <a:ext cx="10515600" cy="488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0" i="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83272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172EDBD-51F8-B943-9EA9-8241793D7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4038064-8CB6-2444-A59C-0493416AF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1771B3-2B9D-8048-B51F-9405C1A5D1D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4126959"/>
            <a:ext cx="4495800" cy="847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0" i="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03518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172EDBD-51F8-B943-9EA9-8241793D7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4500"/>
            <a:ext cx="4495800" cy="123444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4038064-8CB6-2444-A59C-0493416AF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9048" cy="3429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D9936037-E322-B849-8DB6-B5BAADE0BF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3048" y="3429000"/>
            <a:ext cx="6099048" cy="3429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592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2.emf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6" Type="http://schemas.openxmlformats.org/officeDocument/2006/relationships/image" Target="../media/image2.emf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51F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38E1F3-57A4-974B-A247-1B459E350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979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/>
              <a:t>Minta</a:t>
            </a:r>
            <a:r>
              <a:rPr lang="en-US" dirty="0"/>
              <a:t> </a:t>
            </a:r>
            <a:r>
              <a:rPr lang="hu-HU" dirty="0"/>
              <a:t>Cím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3C24C3-A5B2-274A-A455-F541304AFD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6F46B77-3FC3-A04F-9C6A-B25B169093BF}" type="datetimeFigureOut">
              <a:rPr lang="en-US" smtClean="0"/>
              <a:pPr/>
              <a:t>8/31/2026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370234-2A1C-6C42-9BEC-FE38847B0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DE95E1-C8FC-3144-845B-25603A5E2D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1E5ACF1-2035-ED44-A2A6-3FD409EE1DA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7C45AA-1AE1-EF42-B8AA-C1BE170CF522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507414" y="633173"/>
            <a:ext cx="1822107" cy="50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316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3" r:id="rId2"/>
    <p:sldLayoutId id="2147483765" r:id="rId3"/>
    <p:sldLayoutId id="2147483684" r:id="rId4"/>
    <p:sldLayoutId id="2147483685" r:id="rId5"/>
    <p:sldLayoutId id="2147483686" r:id="rId6"/>
    <p:sldLayoutId id="2147483688" r:id="rId7"/>
    <p:sldLayoutId id="2147483689" r:id="rId8"/>
    <p:sldLayoutId id="2147483711" r:id="rId9"/>
    <p:sldLayoutId id="2147483690" r:id="rId10"/>
    <p:sldLayoutId id="2147483761" r:id="rId11"/>
    <p:sldLayoutId id="2147483746" r:id="rId12"/>
    <p:sldLayoutId id="2147483747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bg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3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38E1F3-57A4-974B-A247-1B459E350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979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/>
              <a:t>Minta</a:t>
            </a:r>
            <a:r>
              <a:rPr lang="en-US" dirty="0"/>
              <a:t> </a:t>
            </a:r>
            <a:r>
              <a:rPr lang="hu-HU" dirty="0"/>
              <a:t>Cím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3C24C3-A5B2-274A-A455-F541304AFD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6F46B77-3FC3-A04F-9C6A-B25B169093BF}" type="datetimeFigureOut">
              <a:rPr lang="en-US" smtClean="0"/>
              <a:pPr/>
              <a:t>8/31/2026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370234-2A1C-6C42-9BEC-FE38847B0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DE95E1-C8FC-3144-845B-25603A5E2D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1E5ACF1-2035-ED44-A2A6-3FD409EE1DA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E903C85-69BE-E743-BB5D-297DC90D373D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507414" y="633173"/>
            <a:ext cx="1822107" cy="50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06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6" r:id="rId3"/>
    <p:sldLayoutId id="2147483699" r:id="rId4"/>
    <p:sldLayoutId id="2147483700" r:id="rId5"/>
    <p:sldLayoutId id="2147483701" r:id="rId6"/>
    <p:sldLayoutId id="2147483704" r:id="rId7"/>
    <p:sldLayoutId id="2147483705" r:id="rId8"/>
    <p:sldLayoutId id="2147483760" r:id="rId9"/>
    <p:sldLayoutId id="2147483748" r:id="rId10"/>
    <p:sldLayoutId id="2147483749" r:id="rId11"/>
    <p:sldLayoutId id="2147483750" r:id="rId12"/>
    <p:sldLayoutId id="2147483706" r:id="rId13"/>
    <p:sldLayoutId id="2147483707" r:id="rId14"/>
    <p:sldLayoutId id="2147483708" r:id="rId15"/>
    <p:sldLayoutId id="2147483709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rgbClr val="151F39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CAF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38E1F3-57A4-974B-A247-1B459E350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979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/>
              <a:t>Minta</a:t>
            </a:r>
            <a:r>
              <a:rPr lang="en-US" dirty="0"/>
              <a:t> </a:t>
            </a:r>
            <a:r>
              <a:rPr lang="hu-HU" dirty="0"/>
              <a:t>Cím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3C24C3-A5B2-274A-A455-F541304AFD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6F46B77-3FC3-A04F-9C6A-B25B169093BF}" type="datetimeFigureOut">
              <a:rPr lang="en-US" smtClean="0"/>
              <a:pPr/>
              <a:t>8/31/2026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370234-2A1C-6C42-9BEC-FE38847B0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DE95E1-C8FC-3144-845B-25603A5E2D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1E5ACF1-2035-ED44-A2A6-3FD409EE1DA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7C45AA-1AE1-EF42-B8AA-C1BE170CF522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507414" y="633173"/>
            <a:ext cx="1822107" cy="50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414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5" r:id="rId2"/>
    <p:sldLayoutId id="2147483716" r:id="rId3"/>
    <p:sldLayoutId id="2147483717" r:id="rId4"/>
    <p:sldLayoutId id="2147483720" r:id="rId5"/>
    <p:sldLayoutId id="2147483722" r:id="rId6"/>
    <p:sldLayoutId id="2147483723" r:id="rId7"/>
    <p:sldLayoutId id="2147483724" r:id="rId8"/>
    <p:sldLayoutId id="2147483759" r:id="rId9"/>
    <p:sldLayoutId id="2147483753" r:id="rId10"/>
    <p:sldLayoutId id="2147483725" r:id="rId11"/>
    <p:sldLayoutId id="2147483726" r:id="rId12"/>
    <p:sldLayoutId id="2147483727" r:id="rId13"/>
    <p:sldLayoutId id="2147483728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bg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9AD1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38E1F3-57A4-974B-A247-1B459E350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979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/>
              <a:t>Minta</a:t>
            </a:r>
            <a:r>
              <a:rPr lang="en-US" dirty="0"/>
              <a:t> </a:t>
            </a:r>
            <a:r>
              <a:rPr lang="hu-HU" dirty="0"/>
              <a:t>Cím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3C24C3-A5B2-274A-A455-F541304AFD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6F46B77-3FC3-A04F-9C6A-B25B169093BF}" type="datetimeFigureOut">
              <a:rPr lang="en-US" smtClean="0"/>
              <a:pPr/>
              <a:t>8/31/2026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370234-2A1C-6C42-9BEC-FE38847B0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DE95E1-C8FC-3144-845B-25603A5E2D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1E5ACF1-2035-ED44-A2A6-3FD409EE1DA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E593CD-AD13-FC40-9134-AFE14BE8B96E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507414" y="633173"/>
            <a:ext cx="1822107" cy="50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862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2" r:id="rId2"/>
    <p:sldLayoutId id="2147483733" r:id="rId3"/>
    <p:sldLayoutId id="2147483734" r:id="rId4"/>
    <p:sldLayoutId id="2147483738" r:id="rId5"/>
    <p:sldLayoutId id="2147483739" r:id="rId6"/>
    <p:sldLayoutId id="2147483740" r:id="rId7"/>
    <p:sldLayoutId id="2147483741" r:id="rId8"/>
    <p:sldLayoutId id="2147483762" r:id="rId9"/>
    <p:sldLayoutId id="2147483756" r:id="rId10"/>
    <p:sldLayoutId id="2147483742" r:id="rId11"/>
    <p:sldLayoutId id="2147483743" r:id="rId12"/>
    <p:sldLayoutId id="2147483744" r:id="rId13"/>
    <p:sldLayoutId id="214748374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rgbClr val="151F39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>
            <a:extLst>
              <a:ext uri="{FF2B5EF4-FFF2-40B4-BE49-F238E27FC236}">
                <a16:creationId xmlns:a16="http://schemas.microsoft.com/office/drawing/2014/main" id="{0CABA46C-22B4-4893-B116-D68588F5F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07088"/>
            <a:ext cx="11191874" cy="556101"/>
          </a:xfrm>
        </p:spPr>
        <p:txBody>
          <a:bodyPr/>
          <a:lstStyle/>
          <a:p>
            <a:pPr>
              <a:lnSpc>
                <a:spcPct val="150000"/>
              </a:lnSpc>
            </a:pPr>
            <a:br>
              <a:rPr lang="hu-H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hu-HU" sz="5400" dirty="0"/>
            </a:br>
            <a:endParaRPr lang="hu-HU" sz="5400" b="1" cap="all" dirty="0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06108BFC-155D-FBEE-E196-BDACB0AE9B53}"/>
              </a:ext>
            </a:extLst>
          </p:cNvPr>
          <p:cNvSpPr txBox="1"/>
          <p:nvPr/>
        </p:nvSpPr>
        <p:spPr>
          <a:xfrm>
            <a:off x="360784" y="2441018"/>
            <a:ext cx="11669290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hu-HU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Jánossy</a:t>
            </a:r>
            <a:r>
              <a:rPr kumimoji="0" lang="hu-HU" sz="7200" b="0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 Ferenc Szakkollégium</a:t>
            </a:r>
          </a:p>
          <a:p>
            <a:pPr algn="ctr"/>
            <a:r>
              <a:rPr lang="hu-HU" sz="2800" dirty="0">
                <a:solidFill>
                  <a:srgbClr val="EBEBEB"/>
                </a:solidFill>
                <a:latin typeface="Century Gothic" panose="020B0502020202020204"/>
                <a:ea typeface="+mj-ea"/>
                <a:cs typeface="+mj-cs"/>
              </a:rPr>
              <a:t>Előadó: Molnár Albert, Elnök</a:t>
            </a:r>
            <a:endParaRPr lang="hu-HU" sz="700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E47BAD0F-4AD0-A3E7-2A6C-9E22D27F55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5200" y="209939"/>
            <a:ext cx="3333750" cy="1371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46789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D08F17A-9182-4DE5-A9B1-8C4D5D726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0298" y="386591"/>
            <a:ext cx="8845420" cy="1085447"/>
          </a:xfrm>
        </p:spPr>
        <p:txBody>
          <a:bodyPr>
            <a:normAutofit/>
          </a:bodyPr>
          <a:lstStyle/>
          <a:p>
            <a:pPr algn="ctr"/>
            <a:r>
              <a:rPr lang="hu-HU" sz="5400" dirty="0"/>
              <a:t>Mi is jellemzi a JFSZK-t?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D9B851EB-4EFF-3473-0B24-FB70D0D471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6411582"/>
              </p:ext>
            </p:extLst>
          </p:nvPr>
        </p:nvGraphicFramePr>
        <p:xfrm>
          <a:off x="3962982" y="1282047"/>
          <a:ext cx="8681563" cy="54813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46110774-CC51-3014-632C-19D2025228ED}"/>
              </a:ext>
            </a:extLst>
          </p:cNvPr>
          <p:cNvSpPr txBox="1"/>
          <p:nvPr/>
        </p:nvSpPr>
        <p:spPr>
          <a:xfrm>
            <a:off x="588187" y="1880647"/>
            <a:ext cx="5066907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100" dirty="0">
                <a:solidFill>
                  <a:schemeClr val="bg1"/>
                </a:solidFill>
              </a:rPr>
              <a:t>2006 óta az Óbudai Egyetem tehetséges, szakma iránt elkötelezett hallgatóinak szakkollégiuma. Olyanoknak való, akik érdemi áttörést kívánnak elérni egy kutatási témában.</a:t>
            </a:r>
          </a:p>
          <a:p>
            <a:endParaRPr lang="hu-HU" sz="2100" dirty="0">
              <a:solidFill>
                <a:schemeClr val="bg1"/>
              </a:solidFill>
            </a:endParaRPr>
          </a:p>
          <a:p>
            <a:r>
              <a:rPr lang="hu-HU" sz="2100" b="1" dirty="0">
                <a:solidFill>
                  <a:schemeClr val="bg1"/>
                </a:solidFill>
              </a:rPr>
              <a:t>Kutatási területeink:</a:t>
            </a:r>
          </a:p>
          <a:p>
            <a:r>
              <a:rPr lang="hu-HU" sz="2100" dirty="0">
                <a:solidFill>
                  <a:schemeClr val="bg1"/>
                </a:solidFill>
              </a:rPr>
              <a:t>Vállalkozásfinanszírozás </a:t>
            </a:r>
          </a:p>
          <a:p>
            <a:r>
              <a:rPr lang="hu-HU" sz="2100" dirty="0">
                <a:solidFill>
                  <a:schemeClr val="bg1"/>
                </a:solidFill>
              </a:rPr>
              <a:t>Logisztika</a:t>
            </a:r>
          </a:p>
          <a:p>
            <a:r>
              <a:rPr lang="hu-HU" sz="2100" dirty="0">
                <a:solidFill>
                  <a:schemeClr val="bg1"/>
                </a:solidFill>
              </a:rPr>
              <a:t>Közgazdaságtan</a:t>
            </a:r>
          </a:p>
          <a:p>
            <a:r>
              <a:rPr lang="hu-HU" sz="2100" dirty="0">
                <a:solidFill>
                  <a:schemeClr val="bg1"/>
                </a:solidFill>
              </a:rPr>
              <a:t>Vállalatirányítás</a:t>
            </a:r>
          </a:p>
          <a:p>
            <a:r>
              <a:rPr lang="hu-HU" sz="2100" dirty="0">
                <a:solidFill>
                  <a:schemeClr val="bg1"/>
                </a:solidFill>
              </a:rPr>
              <a:t>Mesterséges Intelligencia</a:t>
            </a:r>
          </a:p>
          <a:p>
            <a:endParaRPr lang="hu-HU" sz="2100" dirty="0">
              <a:solidFill>
                <a:schemeClr val="bg1"/>
              </a:solidFill>
            </a:endParaRPr>
          </a:p>
          <a:p>
            <a:endParaRPr lang="hu-HU" sz="2100" dirty="0">
              <a:solidFill>
                <a:schemeClr val="bg1"/>
              </a:solidFill>
            </a:endParaRPr>
          </a:p>
          <a:p>
            <a:endParaRPr lang="hu-HU" sz="2100" dirty="0">
              <a:solidFill>
                <a:schemeClr val="bg1"/>
              </a:solidFill>
            </a:endParaRPr>
          </a:p>
          <a:p>
            <a:endParaRPr lang="en-US" sz="2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578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D08F17A-9182-4DE5-A9B1-8C4D5D726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0298" y="386591"/>
            <a:ext cx="8845420" cy="1085447"/>
          </a:xfrm>
        </p:spPr>
        <p:txBody>
          <a:bodyPr>
            <a:normAutofit/>
          </a:bodyPr>
          <a:lstStyle/>
          <a:p>
            <a:pPr algn="ctr"/>
            <a:r>
              <a:rPr lang="hu-HU" sz="5400" dirty="0"/>
              <a:t>Célunk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E2A0B77D-C50D-492A-A77D-F5D3608B0ABC}"/>
              </a:ext>
            </a:extLst>
          </p:cNvPr>
          <p:cNvSpPr txBox="1">
            <a:spLocks/>
          </p:cNvSpPr>
          <p:nvPr/>
        </p:nvSpPr>
        <p:spPr>
          <a:xfrm>
            <a:off x="838200" y="2036162"/>
            <a:ext cx="10515600" cy="40217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Font typeface="Arial" panose="020B0604020202020204" pitchFamily="34" charset="0"/>
              <a:buChar char="•"/>
            </a:pPr>
            <a:r>
              <a:rPr lang="hu-HU" dirty="0">
                <a:latin typeface="roboto-regular"/>
              </a:rPr>
              <a:t>S</a:t>
            </a:r>
            <a:r>
              <a:rPr lang="hu-HU" b="0" dirty="0">
                <a:effectLst/>
                <a:latin typeface="roboto-regular"/>
              </a:rPr>
              <a:t>zéles látókörű értelmiség képzése,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hu-HU" dirty="0">
                <a:latin typeface="roboto-regular"/>
              </a:rPr>
              <a:t>O</a:t>
            </a:r>
            <a:r>
              <a:rPr lang="hu-HU" b="0" dirty="0">
                <a:effectLst/>
                <a:latin typeface="roboto-regular"/>
              </a:rPr>
              <a:t>ktató - kutató munka összekapcsolása révén szakmai tudományos tevékenység gyártása,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hu-HU" dirty="0">
                <a:latin typeface="roboto-regular"/>
              </a:rPr>
              <a:t>Hazai és nemzetközi elismertség szerzése,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hu-HU" dirty="0">
                <a:latin typeface="roboto-regular"/>
              </a:rPr>
              <a:t>Vállalati kapcsolat építése,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hu-HU" dirty="0">
                <a:latin typeface="roboto-regular"/>
              </a:rPr>
              <a:t>Az egyetemi élet élénkítése.</a:t>
            </a:r>
          </a:p>
          <a:p>
            <a:endParaRPr lang="hu-H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782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D08F17A-9182-4DE5-A9B1-8C4D5D726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0298" y="386591"/>
            <a:ext cx="8845420" cy="1085447"/>
          </a:xfrm>
        </p:spPr>
        <p:txBody>
          <a:bodyPr>
            <a:normAutofit/>
          </a:bodyPr>
          <a:lstStyle/>
          <a:p>
            <a:pPr algn="ctr"/>
            <a:r>
              <a:rPr lang="hu-HU" sz="5400" dirty="0"/>
              <a:t>Tevékenység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E2A0B77D-C50D-492A-A77D-F5D3608B0ABC}"/>
              </a:ext>
            </a:extLst>
          </p:cNvPr>
          <p:cNvSpPr txBox="1">
            <a:spLocks/>
          </p:cNvSpPr>
          <p:nvPr/>
        </p:nvSpPr>
        <p:spPr>
          <a:xfrm>
            <a:off x="740151" y="2194611"/>
            <a:ext cx="4812879" cy="307510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Font typeface="Arial" panose="020B0604020202020204" pitchFamily="34" charset="0"/>
              <a:buChar char="•"/>
            </a:pPr>
            <a:r>
              <a:rPr lang="hu-HU" b="0" dirty="0">
                <a:effectLst/>
                <a:latin typeface="roboto-regular"/>
              </a:rPr>
              <a:t>Kurzusok szervezése</a:t>
            </a:r>
            <a:endParaRPr lang="hu-HU" dirty="0">
              <a:latin typeface="roboto-regular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hu-HU" dirty="0">
                <a:latin typeface="roboto-regular"/>
              </a:rPr>
              <a:t>Kirándulások szervezése,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hu-HU" b="0" dirty="0">
                <a:effectLst/>
                <a:latin typeface="roboto-regular"/>
              </a:rPr>
              <a:t>Nemzetközi kapcsolatépítés,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hu-HU" dirty="0">
                <a:latin typeface="roboto-regular"/>
              </a:rPr>
              <a:t>Publikálás,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hu-HU" dirty="0">
                <a:latin typeface="roboto-regular"/>
              </a:rPr>
              <a:t>Pályázat tanácsadás,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hu-HU" b="0" dirty="0">
                <a:effectLst/>
                <a:latin typeface="roboto-regular"/>
              </a:rPr>
              <a:t>Tudományos útmutatás.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hu-HU" b="0" dirty="0">
              <a:effectLst/>
              <a:latin typeface="roboto-regular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hu-HU" b="0" dirty="0">
              <a:effectLst/>
              <a:latin typeface="roboto-regular"/>
            </a:endParaRPr>
          </a:p>
          <a:p>
            <a:endParaRPr lang="hu-HU" dirty="0"/>
          </a:p>
          <a:p>
            <a:endParaRPr lang="en-US" dirty="0"/>
          </a:p>
        </p:txBody>
      </p:sp>
      <p:pic>
        <p:nvPicPr>
          <p:cNvPr id="2050" name="Picture 2" descr="May be an image of 16 people">
            <a:extLst>
              <a:ext uri="{FF2B5EF4-FFF2-40B4-BE49-F238E27FC236}">
                <a16:creationId xmlns:a16="http://schemas.microsoft.com/office/drawing/2014/main" id="{F401DE00-7B80-6ED9-EA62-3A6EF68FDB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83" t="31721" r="18326" b="19756"/>
          <a:stretch/>
        </p:blipFill>
        <p:spPr bwMode="auto">
          <a:xfrm>
            <a:off x="5952466" y="1998012"/>
            <a:ext cx="5700000" cy="327170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21623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D08F17A-9182-4DE5-A9B1-8C4D5D726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4074" y="386591"/>
            <a:ext cx="9610725" cy="1085447"/>
          </a:xfrm>
        </p:spPr>
        <p:txBody>
          <a:bodyPr>
            <a:normAutofit fontScale="90000"/>
          </a:bodyPr>
          <a:lstStyle/>
          <a:p>
            <a:pPr algn="ctr"/>
            <a:r>
              <a:rPr lang="hu-HU" sz="5400" dirty="0"/>
              <a:t>Miért érdemes hozzánk csatlakozni?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E2A0B77D-C50D-492A-A77D-F5D3608B0ABC}"/>
              </a:ext>
            </a:extLst>
          </p:cNvPr>
          <p:cNvSpPr txBox="1">
            <a:spLocks/>
          </p:cNvSpPr>
          <p:nvPr/>
        </p:nvSpPr>
        <p:spPr>
          <a:xfrm>
            <a:off x="838200" y="2036162"/>
            <a:ext cx="5897252" cy="40217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Font typeface="Arial" panose="020B0604020202020204" pitchFamily="34" charset="0"/>
              <a:buChar char="•"/>
            </a:pPr>
            <a:r>
              <a:rPr lang="hu-HU" dirty="0">
                <a:latin typeface="+mj-lt"/>
              </a:rPr>
              <a:t>Szakmai kapcsolatok (vállalatok, kutatók stb.),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hu-HU" b="1" dirty="0">
                <a:latin typeface="+mj-lt"/>
              </a:rPr>
              <a:t>Pályázatokban a szakkollégiumi tevékenység beleszámít</a:t>
            </a:r>
            <a:r>
              <a:rPr lang="hu-HU" dirty="0">
                <a:latin typeface="+mj-lt"/>
              </a:rPr>
              <a:t>!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hu-HU" dirty="0">
                <a:latin typeface="+mj-lt"/>
              </a:rPr>
              <a:t>Utazási lehetőség (országos találkozók, nemzetközi kapcsolatok, egyetemi rendezvények),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hu-HU" dirty="0">
                <a:latin typeface="+mj-lt"/>
              </a:rPr>
              <a:t>Projektekben való részvétel,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hu-HU" dirty="0">
                <a:latin typeface="+mj-lt"/>
              </a:rPr>
              <a:t>Szakmai előmenetel.</a:t>
            </a:r>
          </a:p>
          <a:p>
            <a:endParaRPr lang="hu-HU" dirty="0">
              <a:latin typeface="+mj-lt"/>
            </a:endParaRPr>
          </a:p>
          <a:p>
            <a:endParaRPr lang="en-US" dirty="0">
              <a:latin typeface="+mj-lt"/>
            </a:endParaRPr>
          </a:p>
        </p:txBody>
      </p:sp>
      <p:pic>
        <p:nvPicPr>
          <p:cNvPr id="7" name="Picture 6" descr="networking_crop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4243" y="2267148"/>
            <a:ext cx="4612848" cy="2642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214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D08F17A-9182-4DE5-A9B1-8C4D5D7267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4074" y="386591"/>
            <a:ext cx="9610725" cy="1085447"/>
          </a:xfrm>
        </p:spPr>
        <p:txBody>
          <a:bodyPr>
            <a:normAutofit/>
          </a:bodyPr>
          <a:lstStyle/>
          <a:p>
            <a:pPr algn="ctr"/>
            <a:r>
              <a:rPr lang="hu-HU" sz="5400" dirty="0"/>
              <a:t>Csatlakozz hozzánk!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E2A0B77D-C50D-492A-A77D-F5D3608B0ABC}"/>
              </a:ext>
            </a:extLst>
          </p:cNvPr>
          <p:cNvSpPr txBox="1">
            <a:spLocks/>
          </p:cNvSpPr>
          <p:nvPr/>
        </p:nvSpPr>
        <p:spPr>
          <a:xfrm>
            <a:off x="550000" y="1950000"/>
            <a:ext cx="6100000" cy="3900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1800" dirty="0"/>
              <a:t>Személyesen: 1083 Budapest, Tavaszmező utca A épület 205-os irodában.</a:t>
            </a:r>
          </a:p>
          <a:p>
            <a:pPr algn="ctr"/>
            <a:r>
              <a:rPr lang="hu-HU" sz="1800" dirty="0"/>
              <a:t>VAGY</a:t>
            </a:r>
          </a:p>
          <a:p>
            <a:r>
              <a:rPr lang="hu-HU" sz="1800" dirty="0"/>
              <a:t> Emailben: molnar.albert@kgk.uni-obuda.hu</a:t>
            </a:r>
          </a:p>
          <a:p>
            <a:pPr algn="ctr"/>
            <a:r>
              <a:rPr lang="hu-HU" sz="1800" dirty="0">
                <a:solidFill>
                  <a:srgbClr val="FF0000"/>
                </a:solidFill>
              </a:rPr>
              <a:t>Mit kell elküldened?</a:t>
            </a:r>
          </a:p>
          <a:p>
            <a:pPr lvl="1" algn="ctr"/>
            <a:r>
              <a:rPr lang="hu-HU" sz="1800" dirty="0"/>
              <a:t>Önéletrajzodat, motivációs leveledet, publikációs listát és egy kutatási tervet jelenlegi témádból.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150000" y="1550000"/>
            <a:ext cx="3600000" cy="50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>
                <a:solidFill>
                  <a:srgbClr val="EBEBEB"/>
                </a:solidFill>
                <a:latin typeface="Century Gothic"/>
              </a:rPr>
              <a:t>Jelentkezz a QR kóddal:</a:t>
            </a:r>
          </a:p>
        </p:txBody>
      </p:sp>
      <p:pic>
        <p:nvPicPr>
          <p:cNvPr id="8" name="Picture 7" descr="d2dc07df-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0000" y="2100000"/>
            <a:ext cx="3600000" cy="360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50000" y="6050000"/>
            <a:ext cx="11092000" cy="65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>
                <a:solidFill>
                  <a:srgbClr val="EBEBEB"/>
                </a:solidFill>
                <a:latin typeface="Century Gothic"/>
              </a:rPr>
              <a:t>Köszönjük a figyelmet!</a:t>
            </a:r>
          </a:p>
        </p:txBody>
      </p:sp>
    </p:spTree>
    <p:extLst>
      <p:ext uri="{BB962C8B-B14F-4D97-AF65-F5344CB8AC3E}">
        <p14:creationId xmlns:p14="http://schemas.microsoft.com/office/powerpoint/2010/main" val="2176672774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NNG">
      <a:dk1>
        <a:srgbClr val="000000"/>
      </a:dk1>
      <a:lt1>
        <a:srgbClr val="FFFFFF"/>
      </a:lt1>
      <a:dk2>
        <a:srgbClr val="006EB6"/>
      </a:dk2>
      <a:lt2>
        <a:srgbClr val="E7E6E6"/>
      </a:lt2>
      <a:accent1>
        <a:srgbClr val="006CA9"/>
      </a:accent1>
      <a:accent2>
        <a:srgbClr val="009EE0"/>
      </a:accent2>
      <a:accent3>
        <a:srgbClr val="A5A5A5"/>
      </a:accent3>
      <a:accent4>
        <a:srgbClr val="00022A"/>
      </a:accent4>
      <a:accent5>
        <a:srgbClr val="D9D9D5"/>
      </a:accent5>
      <a:accent6>
        <a:srgbClr val="FF7548"/>
      </a:accent6>
      <a:hlink>
        <a:srgbClr val="009DDF"/>
      </a:hlink>
      <a:folHlink>
        <a:srgbClr val="006EB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BDB4DABDECF96E4AA571AB96681B9C0B" ma:contentTypeVersion="14" ma:contentTypeDescription="Új dokumentum létrehozása." ma:contentTypeScope="" ma:versionID="73321036f87b59e554284d89e92d1234">
  <xsd:schema xmlns:xsd="http://www.w3.org/2001/XMLSchema" xmlns:xs="http://www.w3.org/2001/XMLSchema" xmlns:p="http://schemas.microsoft.com/office/2006/metadata/properties" xmlns:ns3="5d215c0c-5fa9-4f2c-bb9f-8323187c2c63" xmlns:ns4="47b06fe6-8dd2-40ec-8658-14bf1e23a42c" targetNamespace="http://schemas.microsoft.com/office/2006/metadata/properties" ma:root="true" ma:fieldsID="6bf4eee85e46b2144757e6b27da79384" ns3:_="" ns4:_="">
    <xsd:import namespace="5d215c0c-5fa9-4f2c-bb9f-8323187c2c63"/>
    <xsd:import namespace="47b06fe6-8dd2-40ec-8658-14bf1e23a42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215c0c-5fa9-4f2c-bb9f-8323187c2c6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b06fe6-8dd2-40ec-8658-14bf1e23a42c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Résztvevők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Megosztva részletekkel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Megosztási tipp kivonata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d215c0c-5fa9-4f2c-bb9f-8323187c2c63" xsi:nil="true"/>
  </documentManagement>
</p:properties>
</file>

<file path=customXml/itemProps1.xml><?xml version="1.0" encoding="utf-8"?>
<ds:datastoreItem xmlns:ds="http://schemas.openxmlformats.org/officeDocument/2006/customXml" ds:itemID="{32B2C6C9-79AC-4E63-BD2C-0EDFDF3C11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d215c0c-5fa9-4f2c-bb9f-8323187c2c63"/>
    <ds:schemaRef ds:uri="47b06fe6-8dd2-40ec-8658-14bf1e23a42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7656273-826E-4105-A50B-C08CCD8C0C1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41AB1E9-57C8-4C1A-A86F-5AF53ECE410E}">
  <ds:schemaRefs>
    <ds:schemaRef ds:uri="http://schemas.microsoft.com/office/2006/metadata/properties"/>
    <ds:schemaRef ds:uri="http://schemas.microsoft.com/office/infopath/2007/PartnerControls"/>
    <ds:schemaRef ds:uri="5d215c0c-5fa9-4f2c-bb9f-8323187c2c6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2613</TotalTime>
  <Words>207</Words>
  <Application>Microsoft Office PowerPoint</Application>
  <PresentationFormat>Widescreen</PresentationFormat>
  <Paragraphs>49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6</vt:i4>
      </vt:variant>
    </vt:vector>
  </HeadingPairs>
  <TitlesOfParts>
    <vt:vector size="18" baseType="lpstr">
      <vt:lpstr>Arial</vt:lpstr>
      <vt:lpstr>Calibri</vt:lpstr>
      <vt:lpstr>Calibri Light</vt:lpstr>
      <vt:lpstr>Century Gothic</vt:lpstr>
      <vt:lpstr>Open Sans</vt:lpstr>
      <vt:lpstr>Open Sans Light</vt:lpstr>
      <vt:lpstr>roboto-regular</vt:lpstr>
      <vt:lpstr>Times New Roman</vt:lpstr>
      <vt:lpstr>2_Office Theme</vt:lpstr>
      <vt:lpstr>3_Office Theme</vt:lpstr>
      <vt:lpstr>4_Office Theme</vt:lpstr>
      <vt:lpstr>5_Office Theme</vt:lpstr>
      <vt:lpstr>  </vt:lpstr>
      <vt:lpstr>Mi is jellemzi a JFSZK-t?</vt:lpstr>
      <vt:lpstr>Célunk</vt:lpstr>
      <vt:lpstr>Tevékenység</vt:lpstr>
      <vt:lpstr>Miért érdemes hozzánk csatlakozni?</vt:lpstr>
      <vt:lpstr>Csatlakozz hozzánk!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Molnár Albert</cp:lastModifiedBy>
  <cp:revision>244</cp:revision>
  <cp:lastPrinted>2019-02-21T16:25:53Z</cp:lastPrinted>
  <dcterms:created xsi:type="dcterms:W3CDTF">2019-01-21T14:36:44Z</dcterms:created>
  <dcterms:modified xsi:type="dcterms:W3CDTF">2026-08-31T19:42:50Z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0x010100BDB4DABDECF96E4AA571AB96681B9C0B</vt:lpwstr>
  </property>
</Properties>
</file>