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 id="2147483695" r:id="rId5"/>
    <p:sldMasterId id="2147483712" r:id="rId6"/>
    <p:sldMasterId id="2147483729" r:id="rId7"/>
  </p:sldMasterIdLst>
  <p:notesMasterIdLst>
    <p:notesMasterId r:id="rId29"/>
  </p:notesMasterIdLst>
  <p:sldIdLst>
    <p:sldId id="290" r:id="rId8"/>
    <p:sldId id="293" r:id="rId9"/>
    <p:sldId id="292" r:id="rId10"/>
    <p:sldId id="294" r:id="rId11"/>
    <p:sldId id="295" r:id="rId12"/>
    <p:sldId id="296" r:id="rId13"/>
    <p:sldId id="297" r:id="rId14"/>
    <p:sldId id="306" r:id="rId15"/>
    <p:sldId id="311" r:id="rId16"/>
    <p:sldId id="312" r:id="rId17"/>
    <p:sldId id="298" r:id="rId18"/>
    <p:sldId id="313" r:id="rId19"/>
    <p:sldId id="314" r:id="rId20"/>
    <p:sldId id="315" r:id="rId21"/>
    <p:sldId id="316" r:id="rId22"/>
    <p:sldId id="310" r:id="rId23"/>
    <p:sldId id="308" r:id="rId24"/>
    <p:sldId id="299" r:id="rId25"/>
    <p:sldId id="307" r:id="rId26"/>
    <p:sldId id="309" r:id="rId27"/>
    <p:sldId id="30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1F39"/>
    <a:srgbClr val="FCAF17"/>
    <a:srgbClr val="9AD1F0"/>
    <a:srgbClr val="D8B1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30EB63-8B3C-4708-8B9C-90959181F5F3}" v="10" dt="2025-11-17T10:57:17.757"/>
  </p1510:revLst>
</p1510:revInfo>
</file>

<file path=ppt/tableStyles.xml><?xml version="1.0" encoding="utf-8"?>
<a:tblStyleLst xmlns:a="http://schemas.openxmlformats.org/drawingml/2006/main" def="{5C22544A-7EE6-4342-B048-85BDC9FD1C3A}">
  <a:tblStyle styleId="{00A15C55-8517-42AA-B614-E9B94910E393}" styleName="Közepesen sötét stílus 2 – 4.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27F97BB-C833-4FB7-BDE5-3F7075034690}" styleName="Téma alapján készült stílus 2 – 5. jelölőszín">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incs stílus, csak rác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Közepesen sötét stílus 2 – 5.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97"/>
    <p:restoredTop sz="94721"/>
  </p:normalViewPr>
  <p:slideViewPr>
    <p:cSldViewPr snapToGrid="0" snapToObjects="1">
      <p:cViewPr varScale="1">
        <p:scale>
          <a:sx n="106" d="100"/>
          <a:sy n="106" d="100"/>
        </p:scale>
        <p:origin x="75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zma-Loraszkó Andrea" userId="5cad745f-6fcf-4019-b01f-4cd8e06c18d2" providerId="ADAL" clId="{2415A8D9-CA3D-479D-B773-4C1C1A087911}"/>
    <pc:docChg chg="custSel modSld sldOrd">
      <pc:chgData name="Kozma-Loraszkó Andrea" userId="5cad745f-6fcf-4019-b01f-4cd8e06c18d2" providerId="ADAL" clId="{2415A8D9-CA3D-479D-B773-4C1C1A087911}" dt="2025-11-17T10:58:14.368" v="143" actId="255"/>
      <pc:docMkLst>
        <pc:docMk/>
      </pc:docMkLst>
      <pc:sldChg chg="modSp mod">
        <pc:chgData name="Kozma-Loraszkó Andrea" userId="5cad745f-6fcf-4019-b01f-4cd8e06c18d2" providerId="ADAL" clId="{2415A8D9-CA3D-479D-B773-4C1C1A087911}" dt="2025-11-17T08:27:34.283" v="7" actId="20577"/>
        <pc:sldMkLst>
          <pc:docMk/>
          <pc:sldMk cId="1857287954" sldId="292"/>
        </pc:sldMkLst>
        <pc:spChg chg="mod">
          <ac:chgData name="Kozma-Loraszkó Andrea" userId="5cad745f-6fcf-4019-b01f-4cd8e06c18d2" providerId="ADAL" clId="{2415A8D9-CA3D-479D-B773-4C1C1A087911}" dt="2025-11-17T08:27:34.283" v="7" actId="20577"/>
          <ac:spMkLst>
            <pc:docMk/>
            <pc:sldMk cId="1857287954" sldId="292"/>
            <ac:spMk id="10" creationId="{A518D42C-C0B2-4A83-AF5D-6AE76263F113}"/>
          </ac:spMkLst>
        </pc:spChg>
      </pc:sldChg>
      <pc:sldChg chg="modSp mod">
        <pc:chgData name="Kozma-Loraszkó Andrea" userId="5cad745f-6fcf-4019-b01f-4cd8e06c18d2" providerId="ADAL" clId="{2415A8D9-CA3D-479D-B773-4C1C1A087911}" dt="2025-11-17T08:26:09.332" v="1" actId="20577"/>
        <pc:sldMkLst>
          <pc:docMk/>
          <pc:sldMk cId="3541648109" sldId="293"/>
        </pc:sldMkLst>
        <pc:spChg chg="mod">
          <ac:chgData name="Kozma-Loraszkó Andrea" userId="5cad745f-6fcf-4019-b01f-4cd8e06c18d2" providerId="ADAL" clId="{2415A8D9-CA3D-479D-B773-4C1C1A087911}" dt="2025-11-17T08:26:09.332" v="1" actId="20577"/>
          <ac:spMkLst>
            <pc:docMk/>
            <pc:sldMk cId="3541648109" sldId="293"/>
            <ac:spMk id="6" creationId="{72AC9D2D-E649-4459-B458-DDA9BDC17E2F}"/>
          </ac:spMkLst>
        </pc:spChg>
      </pc:sldChg>
      <pc:sldChg chg="modSp mod">
        <pc:chgData name="Kozma-Loraszkó Andrea" userId="5cad745f-6fcf-4019-b01f-4cd8e06c18d2" providerId="ADAL" clId="{2415A8D9-CA3D-479D-B773-4C1C1A087911}" dt="2025-11-17T10:54:58.969" v="98" actId="122"/>
        <pc:sldMkLst>
          <pc:docMk/>
          <pc:sldMk cId="3169444689" sldId="299"/>
        </pc:sldMkLst>
        <pc:graphicFrameChg chg="mod modGraphic">
          <ac:chgData name="Kozma-Loraszkó Andrea" userId="5cad745f-6fcf-4019-b01f-4cd8e06c18d2" providerId="ADAL" clId="{2415A8D9-CA3D-479D-B773-4C1C1A087911}" dt="2025-11-17T10:54:58.969" v="98" actId="122"/>
          <ac:graphicFrameMkLst>
            <pc:docMk/>
            <pc:sldMk cId="3169444689" sldId="299"/>
            <ac:graphicFrameMk id="10" creationId="{F60BFD6A-BDA2-4A36-BF30-1D97DBB37E83}"/>
          </ac:graphicFrameMkLst>
        </pc:graphicFrameChg>
      </pc:sldChg>
      <pc:sldChg chg="modSp mod">
        <pc:chgData name="Kozma-Loraszkó Andrea" userId="5cad745f-6fcf-4019-b01f-4cd8e06c18d2" providerId="ADAL" clId="{2415A8D9-CA3D-479D-B773-4C1C1A087911}" dt="2025-11-17T10:57:46.564" v="142" actId="20577"/>
        <pc:sldMkLst>
          <pc:docMk/>
          <pc:sldMk cId="2466114085" sldId="307"/>
        </pc:sldMkLst>
        <pc:graphicFrameChg chg="mod modGraphic">
          <ac:chgData name="Kozma-Loraszkó Andrea" userId="5cad745f-6fcf-4019-b01f-4cd8e06c18d2" providerId="ADAL" clId="{2415A8D9-CA3D-479D-B773-4C1C1A087911}" dt="2025-11-17T10:57:46.564" v="142" actId="20577"/>
          <ac:graphicFrameMkLst>
            <pc:docMk/>
            <pc:sldMk cId="2466114085" sldId="307"/>
            <ac:graphicFrameMk id="4" creationId="{5DF40DB3-E8BC-4BF5-9732-E872B8A5E808}"/>
          </ac:graphicFrameMkLst>
        </pc:graphicFrameChg>
      </pc:sldChg>
      <pc:sldChg chg="addSp delSp modSp mod ord">
        <pc:chgData name="Kozma-Loraszkó Andrea" userId="5cad745f-6fcf-4019-b01f-4cd8e06c18d2" providerId="ADAL" clId="{2415A8D9-CA3D-479D-B773-4C1C1A087911}" dt="2025-11-17T10:56:10.801" v="127" actId="14100"/>
        <pc:sldMkLst>
          <pc:docMk/>
          <pc:sldMk cId="44028942" sldId="308"/>
        </pc:sldMkLst>
        <pc:graphicFrameChg chg="mod modGraphic">
          <ac:chgData name="Kozma-Loraszkó Andrea" userId="5cad745f-6fcf-4019-b01f-4cd8e06c18d2" providerId="ADAL" clId="{2415A8D9-CA3D-479D-B773-4C1C1A087911}" dt="2025-11-17T10:56:10.801" v="127" actId="14100"/>
          <ac:graphicFrameMkLst>
            <pc:docMk/>
            <pc:sldMk cId="44028942" sldId="308"/>
            <ac:graphicFrameMk id="5" creationId="{D4141D3E-153E-494E-86B4-A9B8A08816B4}"/>
          </ac:graphicFrameMkLst>
        </pc:graphicFrameChg>
        <pc:picChg chg="add del mod">
          <ac:chgData name="Kozma-Loraszkó Andrea" userId="5cad745f-6fcf-4019-b01f-4cd8e06c18d2" providerId="ADAL" clId="{2415A8D9-CA3D-479D-B773-4C1C1A087911}" dt="2025-11-17T10:53:10.743" v="80" actId="478"/>
          <ac:picMkLst>
            <pc:docMk/>
            <pc:sldMk cId="44028942" sldId="308"/>
            <ac:picMk id="3" creationId="{6FF5A671-4949-4168-8D0F-CE9CF5D4AAA3}"/>
          </ac:picMkLst>
        </pc:picChg>
      </pc:sldChg>
      <pc:sldChg chg="modSp mod ord">
        <pc:chgData name="Kozma-Loraszkó Andrea" userId="5cad745f-6fcf-4019-b01f-4cd8e06c18d2" providerId="ADAL" clId="{2415A8D9-CA3D-479D-B773-4C1C1A087911}" dt="2025-11-17T10:58:14.368" v="143" actId="255"/>
        <pc:sldMkLst>
          <pc:docMk/>
          <pc:sldMk cId="4034205093" sldId="310"/>
        </pc:sldMkLst>
        <pc:graphicFrameChg chg="modGraphic">
          <ac:chgData name="Kozma-Loraszkó Andrea" userId="5cad745f-6fcf-4019-b01f-4cd8e06c18d2" providerId="ADAL" clId="{2415A8D9-CA3D-479D-B773-4C1C1A087911}" dt="2025-11-17T10:58:14.368" v="143" actId="255"/>
          <ac:graphicFrameMkLst>
            <pc:docMk/>
            <pc:sldMk cId="4034205093" sldId="310"/>
            <ac:graphicFrameMk id="6" creationId="{963A92EB-8473-4F7C-9407-25ECD21CA0F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D1CC1C-E04F-5746-9273-0C628152FE6F}" type="datetimeFigureOut">
              <a:rPr lang="en-US" smtClean="0"/>
              <a:t>11/17/2025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A3923D-B9BF-9F44-A2FF-065E37B81C79}" type="slidenum">
              <a:rPr lang="en-US" smtClean="0"/>
              <a:t>‹#›</a:t>
            </a:fld>
            <a:endParaRPr lang="en-US"/>
          </a:p>
        </p:txBody>
      </p:sp>
    </p:spTree>
    <p:extLst>
      <p:ext uri="{BB962C8B-B14F-4D97-AF65-F5344CB8AC3E}">
        <p14:creationId xmlns:p14="http://schemas.microsoft.com/office/powerpoint/2010/main" val="2453657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54A3923D-B9BF-9F44-A2FF-065E37B81C79}" type="slidenum">
              <a:rPr lang="en-US" smtClean="0"/>
              <a:t>3</a:t>
            </a:fld>
            <a:endParaRPr lang="en-US"/>
          </a:p>
        </p:txBody>
      </p:sp>
    </p:spTree>
    <p:extLst>
      <p:ext uri="{BB962C8B-B14F-4D97-AF65-F5344CB8AC3E}">
        <p14:creationId xmlns:p14="http://schemas.microsoft.com/office/powerpoint/2010/main" val="1271698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54A3923D-B9BF-9F44-A2FF-065E37B81C79}" type="slidenum">
              <a:rPr lang="en-US" smtClean="0"/>
              <a:t>6</a:t>
            </a:fld>
            <a:endParaRPr lang="en-US"/>
          </a:p>
        </p:txBody>
      </p:sp>
    </p:spTree>
    <p:extLst>
      <p:ext uri="{BB962C8B-B14F-4D97-AF65-F5344CB8AC3E}">
        <p14:creationId xmlns:p14="http://schemas.microsoft.com/office/powerpoint/2010/main" val="3859912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7344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Tree>
    <p:extLst>
      <p:ext uri="{BB962C8B-B14F-4D97-AF65-F5344CB8AC3E}">
        <p14:creationId xmlns:p14="http://schemas.microsoft.com/office/powerpoint/2010/main" val="228094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
        <p:nvSpPr>
          <p:cNvPr id="6" name="Text Placeholder 5">
            <a:extLst>
              <a:ext uri="{FF2B5EF4-FFF2-40B4-BE49-F238E27FC236}">
                <a16:creationId xmlns:a16="http://schemas.microsoft.com/office/drawing/2014/main" id="{6A1DBF87-7255-594B-B8D5-7346664AC274}"/>
              </a:ext>
            </a:extLst>
          </p:cNvPr>
          <p:cNvSpPr>
            <a:spLocks noGrp="1"/>
          </p:cNvSpPr>
          <p:nvPr>
            <p:ph type="body" sz="quarter" idx="10" hasCustomPrompt="1"/>
          </p:nvPr>
        </p:nvSpPr>
        <p:spPr>
          <a:xfrm>
            <a:off x="838200" y="3808779"/>
            <a:ext cx="10515600" cy="488950"/>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4243520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
        <p:nvSpPr>
          <p:cNvPr id="4" name="Rectangle 3">
            <a:extLst>
              <a:ext uri="{FF2B5EF4-FFF2-40B4-BE49-F238E27FC236}">
                <a16:creationId xmlns:a16="http://schemas.microsoft.com/office/drawing/2014/main" id="{86A34F64-341C-8C48-AB77-8A949DA1BBBA}"/>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5" name="Text Placeholder 17">
            <a:extLst>
              <a:ext uri="{FF2B5EF4-FFF2-40B4-BE49-F238E27FC236}">
                <a16:creationId xmlns:a16="http://schemas.microsoft.com/office/drawing/2014/main" id="{17D5CDA5-3A53-5E46-A290-DF842A007B91}"/>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6" name="Text Placeholder 17">
            <a:extLst>
              <a:ext uri="{FF2B5EF4-FFF2-40B4-BE49-F238E27FC236}">
                <a16:creationId xmlns:a16="http://schemas.microsoft.com/office/drawing/2014/main" id="{D599F495-558F-9649-98B4-9F3CA9A8D2CA}"/>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ext Placeholder 17">
            <a:extLst>
              <a:ext uri="{FF2B5EF4-FFF2-40B4-BE49-F238E27FC236}">
                <a16:creationId xmlns:a16="http://schemas.microsoft.com/office/drawing/2014/main" id="{AE1DD68F-DA22-9C49-8064-CEC7C15FE96E}"/>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2127006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6488348" y="806583"/>
            <a:ext cx="5118370" cy="556101"/>
          </a:xfrm>
        </p:spPr>
        <p:txBody>
          <a:bodyPr>
            <a:normAutofit/>
          </a:bodyPr>
          <a:lstStyle>
            <a:lvl1pPr algn="r">
              <a:defRPr sz="2800"/>
            </a:lvl1pPr>
          </a:lstStyle>
          <a:p>
            <a:r>
              <a:rPr lang="en-US" dirty="0"/>
              <a:t>Click to edit Master title style</a:t>
            </a:r>
          </a:p>
        </p:txBody>
      </p:sp>
    </p:spTree>
    <p:extLst>
      <p:ext uri="{BB962C8B-B14F-4D97-AF65-F5344CB8AC3E}">
        <p14:creationId xmlns:p14="http://schemas.microsoft.com/office/powerpoint/2010/main" val="3773220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BDE6A3-B10C-404C-BF18-0CEA514C730B}"/>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
        <p:nvSpPr>
          <p:cNvPr id="18" name="Text Placeholder 17">
            <a:extLst>
              <a:ext uri="{FF2B5EF4-FFF2-40B4-BE49-F238E27FC236}">
                <a16:creationId xmlns:a16="http://schemas.microsoft.com/office/drawing/2014/main" id="{6E7C5F65-E688-C44D-B885-54F94A878896}"/>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23" name="Text Placeholder 17">
            <a:extLst>
              <a:ext uri="{FF2B5EF4-FFF2-40B4-BE49-F238E27FC236}">
                <a16:creationId xmlns:a16="http://schemas.microsoft.com/office/drawing/2014/main" id="{3D50DA09-5E37-6E42-89A9-4C1475290890}"/>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24" name="Text Placeholder 17">
            <a:extLst>
              <a:ext uri="{FF2B5EF4-FFF2-40B4-BE49-F238E27FC236}">
                <a16:creationId xmlns:a16="http://schemas.microsoft.com/office/drawing/2014/main" id="{38D02627-B6B2-DB44-915E-A33E4A4D2E73}"/>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473460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24F8D7F-90CE-8F40-ABFC-EA424E711037}"/>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
        <p:nvSpPr>
          <p:cNvPr id="6" name="Text Placeholder 5">
            <a:extLst>
              <a:ext uri="{FF2B5EF4-FFF2-40B4-BE49-F238E27FC236}">
                <a16:creationId xmlns:a16="http://schemas.microsoft.com/office/drawing/2014/main" id="{13CDCE40-0EC3-1F4C-9FE1-6A8824F99F47}"/>
              </a:ext>
            </a:extLst>
          </p:cNvPr>
          <p:cNvSpPr>
            <a:spLocks noGrp="1"/>
          </p:cNvSpPr>
          <p:nvPr>
            <p:ph type="body" sz="quarter" idx="10" hasCustomPrompt="1"/>
          </p:nvPr>
        </p:nvSpPr>
        <p:spPr>
          <a:xfrm>
            <a:off x="838200" y="3808779"/>
            <a:ext cx="10515600" cy="488950"/>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2183272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6000"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6" name="Text Placeholder 5">
            <a:extLst>
              <a:ext uri="{FF2B5EF4-FFF2-40B4-BE49-F238E27FC236}">
                <a16:creationId xmlns:a16="http://schemas.microsoft.com/office/drawing/2014/main" id="{191771B3-2B9D-8048-B51F-9405C1A5D1DC}"/>
              </a:ext>
            </a:extLst>
          </p:cNvPr>
          <p:cNvSpPr>
            <a:spLocks noGrp="1"/>
          </p:cNvSpPr>
          <p:nvPr>
            <p:ph type="body" sz="quarter" idx="11" hasCustomPrompt="1"/>
          </p:nvPr>
        </p:nvSpPr>
        <p:spPr>
          <a:xfrm>
            <a:off x="838200" y="4126959"/>
            <a:ext cx="4495800" cy="847448"/>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4103518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1714500"/>
            <a:ext cx="4495800" cy="1234440"/>
          </a:xfrm>
        </p:spPr>
        <p:txBody>
          <a:bodyPr>
            <a:normAutofit/>
          </a:bodyPr>
          <a:lstStyle>
            <a:lvl1pPr>
              <a:defRPr sz="4000"/>
            </a:lvl1p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D9936037-E322-B849-8DB6-B5BAADE0BFA1}"/>
              </a:ext>
            </a:extLst>
          </p:cNvPr>
          <p:cNvSpPr>
            <a:spLocks noGrp="1"/>
          </p:cNvSpPr>
          <p:nvPr>
            <p:ph type="pic" sz="quarter" idx="11"/>
          </p:nvPr>
        </p:nvSpPr>
        <p:spPr>
          <a:xfrm>
            <a:off x="-3048"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515592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3589506" y="0"/>
            <a:ext cx="8602494"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6" name="Text Placeholder 17">
            <a:extLst>
              <a:ext uri="{FF2B5EF4-FFF2-40B4-BE49-F238E27FC236}">
                <a16:creationId xmlns:a16="http://schemas.microsoft.com/office/drawing/2014/main" id="{B0F55F91-E516-2F42-AECB-A2C9794DB32E}"/>
              </a:ext>
            </a:extLst>
          </p:cNvPr>
          <p:cNvSpPr>
            <a:spLocks noGrp="1"/>
          </p:cNvSpPr>
          <p:nvPr>
            <p:ph type="body" sz="quarter" idx="11"/>
          </p:nvPr>
        </p:nvSpPr>
        <p:spPr>
          <a:xfrm>
            <a:off x="838200" y="6373383"/>
            <a:ext cx="2281518" cy="268193"/>
          </a:xfrm>
          <a:prstGeom prst="rect">
            <a:avLst/>
          </a:prstGeom>
        </p:spPr>
        <p:txBody>
          <a:bodyPr/>
          <a:lstStyle>
            <a:lvl1pPr marL="0" indent="0">
              <a:buNone/>
              <a:defRPr sz="16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532584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5" name="Picture Placeholder 6">
            <a:extLst>
              <a:ext uri="{FF2B5EF4-FFF2-40B4-BE49-F238E27FC236}">
                <a16:creationId xmlns:a16="http://schemas.microsoft.com/office/drawing/2014/main" id="{B77D0DC0-C86F-4C48-8D70-895CCE67EB29}"/>
              </a:ext>
            </a:extLst>
          </p:cNvPr>
          <p:cNvSpPr>
            <a:spLocks noGrp="1"/>
          </p:cNvSpPr>
          <p:nvPr>
            <p:ph type="pic" sz="quarter" idx="11"/>
          </p:nvPr>
        </p:nvSpPr>
        <p:spPr>
          <a:xfrm>
            <a:off x="8602663" y="0"/>
            <a:ext cx="3589337"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6" name="Title 1">
            <a:extLst>
              <a:ext uri="{FF2B5EF4-FFF2-40B4-BE49-F238E27FC236}">
                <a16:creationId xmlns:a16="http://schemas.microsoft.com/office/drawing/2014/main" id="{F344D521-68E2-C749-A9F2-60A3C2607105}"/>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9" name="Text Placeholder 5">
            <a:extLst>
              <a:ext uri="{FF2B5EF4-FFF2-40B4-BE49-F238E27FC236}">
                <a16:creationId xmlns:a16="http://schemas.microsoft.com/office/drawing/2014/main" id="{BC526D04-089F-244B-A268-711014C05416}"/>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2220808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FC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F43836EB-766A-534F-BC98-A335FAD9B554}"/>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
        <p:nvSpPr>
          <p:cNvPr id="9" name="Title 1">
            <a:extLst>
              <a:ext uri="{FF2B5EF4-FFF2-40B4-BE49-F238E27FC236}">
                <a16:creationId xmlns:a16="http://schemas.microsoft.com/office/drawing/2014/main" id="{19F10F20-35A6-ED40-9E2D-1BA07143F720}"/>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10" name="Text Placeholder 5">
            <a:extLst>
              <a:ext uri="{FF2B5EF4-FFF2-40B4-BE49-F238E27FC236}">
                <a16:creationId xmlns:a16="http://schemas.microsoft.com/office/drawing/2014/main" id="{DB11E014-B156-CD4D-B9F4-89FEC375B5B9}"/>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1501049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9AD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5DBF7A55-9880-3C43-B0CB-B0B25AAE040D}"/>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solidFill>
                  <a:srgbClr val="151F39"/>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
        <p:nvSpPr>
          <p:cNvPr id="6" name="Title 1">
            <a:extLst>
              <a:ext uri="{FF2B5EF4-FFF2-40B4-BE49-F238E27FC236}">
                <a16:creationId xmlns:a16="http://schemas.microsoft.com/office/drawing/2014/main" id="{43410C58-1586-BA41-83F6-2A9D940C98A5}"/>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8" name="Text Placeholder 5">
            <a:extLst>
              <a:ext uri="{FF2B5EF4-FFF2-40B4-BE49-F238E27FC236}">
                <a16:creationId xmlns:a16="http://schemas.microsoft.com/office/drawing/2014/main" id="{82C0782F-43EC-1642-8533-41A1B4084945}"/>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4182701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8BB0511D-F4E3-EB4D-9398-BC16C61CCAEA}"/>
              </a:ext>
            </a:extLst>
          </p:cNvPr>
          <p:cNvSpPr>
            <a:spLocks noGrp="1"/>
          </p:cNvSpPr>
          <p:nvPr>
            <p:ph type="pic" sz="quarter" idx="11"/>
          </p:nvPr>
        </p:nvSpPr>
        <p:spPr>
          <a:xfrm>
            <a:off x="6096000"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5" name="Title 1">
            <a:extLst>
              <a:ext uri="{FF2B5EF4-FFF2-40B4-BE49-F238E27FC236}">
                <a16:creationId xmlns:a16="http://schemas.microsoft.com/office/drawing/2014/main" id="{13B22455-15EF-9F4A-8944-649986A0615D}"/>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6" name="Text Placeholder 5">
            <a:extLst>
              <a:ext uri="{FF2B5EF4-FFF2-40B4-BE49-F238E27FC236}">
                <a16:creationId xmlns:a16="http://schemas.microsoft.com/office/drawing/2014/main" id="{D3B78C12-7B56-EB47-8169-D4C23F005A72}"/>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3618746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2521454"/>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2521454"/>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E9F86274-631A-A049-82B8-538E67B8221C}"/>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Text Placeholder 17">
            <a:extLst>
              <a:ext uri="{FF2B5EF4-FFF2-40B4-BE49-F238E27FC236}">
                <a16:creationId xmlns:a16="http://schemas.microsoft.com/office/drawing/2014/main" id="{377D49C4-A45D-644B-AD2B-6EAFFDE1B15F}"/>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9" name="Text Placeholder 17">
            <a:extLst>
              <a:ext uri="{FF2B5EF4-FFF2-40B4-BE49-F238E27FC236}">
                <a16:creationId xmlns:a16="http://schemas.microsoft.com/office/drawing/2014/main" id="{FC6DBA27-BAB5-D54C-A3FF-2FAC923232BB}"/>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10" name="Text Placeholder 17">
            <a:extLst>
              <a:ext uri="{FF2B5EF4-FFF2-40B4-BE49-F238E27FC236}">
                <a16:creationId xmlns:a16="http://schemas.microsoft.com/office/drawing/2014/main" id="{653D0B01-4F09-DE4A-B06A-AC8D63989364}"/>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3200979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3684588"/>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3684588"/>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105936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FFC43AB-7C91-2C44-A6E8-FB516DF33292}"/>
              </a:ext>
            </a:extLst>
          </p:cNvPr>
          <p:cNvSpPr>
            <a:spLocks noGrp="1"/>
          </p:cNvSpPr>
          <p:nvPr>
            <p:ph type="dt" sz="half" idx="10"/>
          </p:nvPr>
        </p:nvSpPr>
        <p:spPr/>
        <p:txBody>
          <a:bodyPr/>
          <a:lstStyle/>
          <a:p>
            <a:fld id="{26F46B77-3FC3-A04F-9C6A-B25B169093BF}" type="datetimeFigureOut">
              <a:rPr lang="en-US" smtClean="0"/>
              <a:t>11/17/2025</a:t>
            </a:fld>
            <a:endParaRPr lang="en-US"/>
          </a:p>
        </p:txBody>
      </p:sp>
      <p:sp>
        <p:nvSpPr>
          <p:cNvPr id="6" name="Footer Placeholder 5">
            <a:extLst>
              <a:ext uri="{FF2B5EF4-FFF2-40B4-BE49-F238E27FC236}">
                <a16:creationId xmlns:a16="http://schemas.microsoft.com/office/drawing/2014/main" id="{CBBEEA50-37C6-504C-8E89-2388302002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99E83E-2118-7D46-A2B7-564DD36600AA}"/>
              </a:ext>
            </a:extLst>
          </p:cNvPr>
          <p:cNvSpPr>
            <a:spLocks noGrp="1"/>
          </p:cNvSpPr>
          <p:nvPr>
            <p:ph type="sldNum" sz="quarter" idx="12"/>
          </p:nvPr>
        </p:nvSpPr>
        <p:spPr/>
        <p:txBody>
          <a:bodyPr/>
          <a:lstStyle/>
          <a:p>
            <a:fld id="{51E5ACF1-2035-ED44-A2A6-3FD409EE1DA9}" type="slidenum">
              <a:rPr lang="en-US" smtClean="0"/>
              <a:t>‹#›</a:t>
            </a:fld>
            <a:endParaRPr lang="en-US"/>
          </a:p>
        </p:txBody>
      </p:sp>
    </p:spTree>
    <p:extLst>
      <p:ext uri="{BB962C8B-B14F-4D97-AF65-F5344CB8AC3E}">
        <p14:creationId xmlns:p14="http://schemas.microsoft.com/office/powerpoint/2010/main" val="4224396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cSld name="Címdia">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219201" y="1524000"/>
            <a:ext cx="10164233" cy="1752600"/>
          </a:xfrm>
        </p:spPr>
        <p:txBody>
          <a:bodyPr/>
          <a:lstStyle>
            <a:lvl1pPr>
              <a:defRPr sz="5000"/>
            </a:lvl1pPr>
          </a:lstStyle>
          <a:p>
            <a:r>
              <a:rPr lang="hu-HU" altLang="en-US"/>
              <a:t>Mintacím szerkesztése</a:t>
            </a:r>
          </a:p>
        </p:txBody>
      </p:sp>
      <p:sp>
        <p:nvSpPr>
          <p:cNvPr id="5123" name="Rectangle 3"/>
          <p:cNvSpPr>
            <a:spLocks noGrp="1" noChangeArrowheads="1"/>
          </p:cNvSpPr>
          <p:nvPr>
            <p:ph type="subTitle" idx="1"/>
          </p:nvPr>
        </p:nvSpPr>
        <p:spPr>
          <a:xfrm>
            <a:off x="2641600" y="3962400"/>
            <a:ext cx="8737600" cy="1752600"/>
          </a:xfrm>
        </p:spPr>
        <p:txBody>
          <a:bodyPr/>
          <a:lstStyle>
            <a:lvl1pPr marL="0" indent="0">
              <a:buFont typeface="Wingdings" pitchFamily="2" charset="2"/>
              <a:buNone/>
              <a:defRPr sz="2800"/>
            </a:lvl1pPr>
          </a:lstStyle>
          <a:p>
            <a:r>
              <a:rPr lang="hu-HU" altLang="en-US"/>
              <a:t>Alcím mintájának szerkesztése</a:t>
            </a:r>
          </a:p>
        </p:txBody>
      </p:sp>
      <p:sp>
        <p:nvSpPr>
          <p:cNvPr id="6" name="Rectangle 4"/>
          <p:cNvSpPr>
            <a:spLocks noGrp="1" noChangeArrowheads="1"/>
          </p:cNvSpPr>
          <p:nvPr>
            <p:ph type="dt" sz="half" idx="10"/>
          </p:nvPr>
        </p:nvSpPr>
        <p:spPr/>
        <p:txBody>
          <a:bodyPr/>
          <a:lstStyle>
            <a:lvl1pPr>
              <a:defRPr/>
            </a:lvl1pPr>
          </a:lstStyle>
          <a:p>
            <a:pPr>
              <a:defRPr/>
            </a:pPr>
            <a:endParaRPr lang="hu-HU" altLang="en-US"/>
          </a:p>
        </p:txBody>
      </p:sp>
      <p:sp>
        <p:nvSpPr>
          <p:cNvPr id="7" name="Rectangle 5"/>
          <p:cNvSpPr>
            <a:spLocks noGrp="1" noChangeArrowheads="1"/>
          </p:cNvSpPr>
          <p:nvPr>
            <p:ph type="ftr" sz="quarter" idx="11"/>
          </p:nvPr>
        </p:nvSpPr>
        <p:spPr>
          <a:xfrm>
            <a:off x="4165600" y="6243638"/>
            <a:ext cx="3860800" cy="457200"/>
          </a:xfrm>
        </p:spPr>
        <p:txBody>
          <a:bodyPr/>
          <a:lstStyle>
            <a:lvl1pPr>
              <a:defRPr/>
            </a:lvl1pPr>
          </a:lstStyle>
          <a:p>
            <a:pPr>
              <a:defRPr/>
            </a:pPr>
            <a:endParaRPr lang="hu-HU" altLang="en-US"/>
          </a:p>
        </p:txBody>
      </p:sp>
      <p:sp>
        <p:nvSpPr>
          <p:cNvPr id="8" name="Rectangle 6"/>
          <p:cNvSpPr>
            <a:spLocks noGrp="1" noChangeArrowheads="1"/>
          </p:cNvSpPr>
          <p:nvPr>
            <p:ph type="sldNum" sz="quarter" idx="12"/>
          </p:nvPr>
        </p:nvSpPr>
        <p:spPr/>
        <p:txBody>
          <a:bodyPr/>
          <a:lstStyle>
            <a:lvl1pPr>
              <a:defRPr/>
            </a:lvl1pPr>
          </a:lstStyle>
          <a:p>
            <a:fld id="{DCB9D5AB-CF0C-4774-A41B-EFCB746FCC1D}" type="slidenum">
              <a:rPr lang="hu-HU" altLang="en-US"/>
              <a:pPr/>
              <a:t>‹#›</a:t>
            </a:fld>
            <a:endParaRPr lang="hu-HU" altLang="en-US"/>
          </a:p>
        </p:txBody>
      </p:sp>
    </p:spTree>
    <p:extLst>
      <p:ext uri="{BB962C8B-B14F-4D97-AF65-F5344CB8AC3E}">
        <p14:creationId xmlns:p14="http://schemas.microsoft.com/office/powerpoint/2010/main" val="504039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Cím, szöveg és 2 tartalomrész">
    <p:spTree>
      <p:nvGrpSpPr>
        <p:cNvPr id="1" name=""/>
        <p:cNvGrpSpPr/>
        <p:nvPr/>
      </p:nvGrpSpPr>
      <p:grpSpPr>
        <a:xfrm>
          <a:off x="0" y="0"/>
          <a:ext cx="0" cy="0"/>
          <a:chOff x="0" y="0"/>
          <a:chExt cx="0" cy="0"/>
        </a:xfrm>
      </p:grpSpPr>
      <p:sp>
        <p:nvSpPr>
          <p:cNvPr id="2" name="Cím 1"/>
          <p:cNvSpPr>
            <a:spLocks noGrp="1"/>
          </p:cNvSpPr>
          <p:nvPr>
            <p:ph type="title"/>
          </p:nvPr>
        </p:nvSpPr>
        <p:spPr>
          <a:xfrm>
            <a:off x="609600" y="277814"/>
            <a:ext cx="10972800" cy="1139825"/>
          </a:xfrm>
        </p:spPr>
        <p:txBody>
          <a:bodyPr/>
          <a:lstStyle/>
          <a:p>
            <a:r>
              <a:rPr lang="hu-HU"/>
              <a:t>Mintacím szerkesztése</a:t>
            </a:r>
          </a:p>
        </p:txBody>
      </p:sp>
      <p:sp>
        <p:nvSpPr>
          <p:cNvPr id="3" name="Szöveg helye 2"/>
          <p:cNvSpPr>
            <a:spLocks noGrp="1"/>
          </p:cNvSpPr>
          <p:nvPr>
            <p:ph type="body" sz="half" idx="1"/>
          </p:nvPr>
        </p:nvSpPr>
        <p:spPr>
          <a:xfrm>
            <a:off x="609600" y="1600201"/>
            <a:ext cx="5384800" cy="4530725"/>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quarter" idx="2"/>
          </p:nvPr>
        </p:nvSpPr>
        <p:spPr>
          <a:xfrm>
            <a:off x="6197600" y="1600201"/>
            <a:ext cx="5384800" cy="218916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Tartalom helye 4"/>
          <p:cNvSpPr>
            <a:spLocks noGrp="1"/>
          </p:cNvSpPr>
          <p:nvPr>
            <p:ph sz="quarter" idx="3"/>
          </p:nvPr>
        </p:nvSpPr>
        <p:spPr>
          <a:xfrm>
            <a:off x="6197600" y="3941763"/>
            <a:ext cx="5384800" cy="2189162"/>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8" name="Rectangle 6"/>
          <p:cNvSpPr>
            <a:spLocks noGrp="1" noChangeArrowheads="1"/>
          </p:cNvSpPr>
          <p:nvPr>
            <p:ph type="sldNum" sz="quarter" idx="12"/>
          </p:nvPr>
        </p:nvSpPr>
        <p:spPr>
          <a:ln/>
        </p:spPr>
        <p:txBody>
          <a:bodyPr/>
          <a:lstStyle>
            <a:lvl1pPr>
              <a:defRPr/>
            </a:lvl1pPr>
          </a:lstStyle>
          <a:p>
            <a:fld id="{EFB43509-1228-4C63-9F16-D70BAE0D13D3}" type="slidenum">
              <a:rPr lang="hu-HU" altLang="en-US"/>
              <a:pPr/>
              <a:t>‹#›</a:t>
            </a:fld>
            <a:endParaRPr lang="hu-HU" altLang="en-US"/>
          </a:p>
        </p:txBody>
      </p:sp>
    </p:spTree>
    <p:extLst>
      <p:ext uri="{BB962C8B-B14F-4D97-AF65-F5344CB8AC3E}">
        <p14:creationId xmlns:p14="http://schemas.microsoft.com/office/powerpoint/2010/main" val="16350899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02702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Tree>
    <p:extLst>
      <p:ext uri="{BB962C8B-B14F-4D97-AF65-F5344CB8AC3E}">
        <p14:creationId xmlns:p14="http://schemas.microsoft.com/office/powerpoint/2010/main" val="486477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C7C1BC3-E15F-D34B-BD28-F312B456A483}"/>
              </a:ext>
            </a:extLst>
          </p:cNvPr>
          <p:cNvSpPr>
            <a:spLocks noGrp="1"/>
          </p:cNvSpPr>
          <p:nvPr>
            <p:ph type="title"/>
          </p:nvPr>
        </p:nvSpPr>
        <p:spPr>
          <a:xfrm>
            <a:off x="838200" y="3150950"/>
            <a:ext cx="10515600" cy="556101"/>
          </a:xfrm>
        </p:spPr>
        <p:txBody>
          <a:bodyPr>
            <a:noAutofit/>
          </a:bodyPr>
          <a:lstStyle>
            <a:lvl1pPr>
              <a:defRPr sz="4000"/>
            </a:lvl1pPr>
          </a:lstStyle>
          <a:p>
            <a:r>
              <a:rPr lang="en-US" dirty="0"/>
              <a:t>Click to edit Master title style</a:t>
            </a:r>
          </a:p>
        </p:txBody>
      </p:sp>
      <p:sp>
        <p:nvSpPr>
          <p:cNvPr id="4" name="Text Placeholder 5">
            <a:extLst>
              <a:ext uri="{FF2B5EF4-FFF2-40B4-BE49-F238E27FC236}">
                <a16:creationId xmlns:a16="http://schemas.microsoft.com/office/drawing/2014/main" id="{679759E2-B98B-5C46-9D45-1A01AB96D624}"/>
              </a:ext>
            </a:extLst>
          </p:cNvPr>
          <p:cNvSpPr>
            <a:spLocks noGrp="1"/>
          </p:cNvSpPr>
          <p:nvPr>
            <p:ph type="body" sz="quarter" idx="10" hasCustomPrompt="1"/>
          </p:nvPr>
        </p:nvSpPr>
        <p:spPr>
          <a:xfrm>
            <a:off x="838200" y="3808779"/>
            <a:ext cx="10515600" cy="488950"/>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35264117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
        <p:nvSpPr>
          <p:cNvPr id="4" name="Rectangle 3">
            <a:extLst>
              <a:ext uri="{FF2B5EF4-FFF2-40B4-BE49-F238E27FC236}">
                <a16:creationId xmlns:a16="http://schemas.microsoft.com/office/drawing/2014/main" id="{86A34F64-341C-8C48-AB77-8A949DA1BBBA}"/>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5" name="Text Placeholder 17">
            <a:extLst>
              <a:ext uri="{FF2B5EF4-FFF2-40B4-BE49-F238E27FC236}">
                <a16:creationId xmlns:a16="http://schemas.microsoft.com/office/drawing/2014/main" id="{17D5CDA5-3A53-5E46-A290-DF842A007B91}"/>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6" name="Text Placeholder 17">
            <a:extLst>
              <a:ext uri="{FF2B5EF4-FFF2-40B4-BE49-F238E27FC236}">
                <a16:creationId xmlns:a16="http://schemas.microsoft.com/office/drawing/2014/main" id="{D599F495-558F-9649-98B4-9F3CA9A8D2CA}"/>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ext Placeholder 17">
            <a:extLst>
              <a:ext uri="{FF2B5EF4-FFF2-40B4-BE49-F238E27FC236}">
                <a16:creationId xmlns:a16="http://schemas.microsoft.com/office/drawing/2014/main" id="{AE1DD68F-DA22-9C49-8064-CEC7C15FE96E}"/>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1338747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6488348" y="806583"/>
            <a:ext cx="5118370" cy="556101"/>
          </a:xfrm>
        </p:spPr>
        <p:txBody>
          <a:bodyPr>
            <a:normAutofit/>
          </a:bodyPr>
          <a:lstStyle>
            <a:lvl1pPr algn="r">
              <a:defRPr sz="2800"/>
            </a:lvl1pPr>
          </a:lstStyle>
          <a:p>
            <a:r>
              <a:rPr lang="en-US" dirty="0"/>
              <a:t>Click to edit Master title style</a:t>
            </a:r>
          </a:p>
        </p:txBody>
      </p:sp>
    </p:spTree>
    <p:extLst>
      <p:ext uri="{BB962C8B-B14F-4D97-AF65-F5344CB8AC3E}">
        <p14:creationId xmlns:p14="http://schemas.microsoft.com/office/powerpoint/2010/main" val="17609507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BDE6A3-B10C-404C-BF18-0CEA514C730B}"/>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
        <p:nvSpPr>
          <p:cNvPr id="18" name="Text Placeholder 17">
            <a:extLst>
              <a:ext uri="{FF2B5EF4-FFF2-40B4-BE49-F238E27FC236}">
                <a16:creationId xmlns:a16="http://schemas.microsoft.com/office/drawing/2014/main" id="{6E7C5F65-E688-C44D-B885-54F94A878896}"/>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23" name="Text Placeholder 17">
            <a:extLst>
              <a:ext uri="{FF2B5EF4-FFF2-40B4-BE49-F238E27FC236}">
                <a16:creationId xmlns:a16="http://schemas.microsoft.com/office/drawing/2014/main" id="{3D50DA09-5E37-6E42-89A9-4C1475290890}"/>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24" name="Text Placeholder 17">
            <a:extLst>
              <a:ext uri="{FF2B5EF4-FFF2-40B4-BE49-F238E27FC236}">
                <a16:creationId xmlns:a16="http://schemas.microsoft.com/office/drawing/2014/main" id="{38D02627-B6B2-DB44-915E-A33E4A4D2E73}"/>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39302004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6000"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28628282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3589506" y="0"/>
            <a:ext cx="8602494"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6" name="Text Placeholder 17">
            <a:extLst>
              <a:ext uri="{FF2B5EF4-FFF2-40B4-BE49-F238E27FC236}">
                <a16:creationId xmlns:a16="http://schemas.microsoft.com/office/drawing/2014/main" id="{B0F55F91-E516-2F42-AECB-A2C9794DB32E}"/>
              </a:ext>
            </a:extLst>
          </p:cNvPr>
          <p:cNvSpPr>
            <a:spLocks noGrp="1"/>
          </p:cNvSpPr>
          <p:nvPr>
            <p:ph type="body" sz="quarter" idx="11"/>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23048027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B67C13-785A-0946-98A3-B12917A2D3B6}"/>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5" name="Picture Placeholder 6">
            <a:extLst>
              <a:ext uri="{FF2B5EF4-FFF2-40B4-BE49-F238E27FC236}">
                <a16:creationId xmlns:a16="http://schemas.microsoft.com/office/drawing/2014/main" id="{B77D0DC0-C86F-4C48-8D70-895CCE67EB29}"/>
              </a:ext>
            </a:extLst>
          </p:cNvPr>
          <p:cNvSpPr>
            <a:spLocks noGrp="1"/>
          </p:cNvSpPr>
          <p:nvPr>
            <p:ph type="pic" sz="quarter" idx="11"/>
          </p:nvPr>
        </p:nvSpPr>
        <p:spPr>
          <a:xfrm>
            <a:off x="8602663" y="0"/>
            <a:ext cx="3589337"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428584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FC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6FEE5F48-7E9E-3344-95A6-888280517080}"/>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
        <p:nvSpPr>
          <p:cNvPr id="6" name="Title 1">
            <a:extLst>
              <a:ext uri="{FF2B5EF4-FFF2-40B4-BE49-F238E27FC236}">
                <a16:creationId xmlns:a16="http://schemas.microsoft.com/office/drawing/2014/main" id="{F4F70779-D3A3-3F42-B1A3-2A64CC15129E}"/>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8" name="Text Placeholder 5">
            <a:extLst>
              <a:ext uri="{FF2B5EF4-FFF2-40B4-BE49-F238E27FC236}">
                <a16:creationId xmlns:a16="http://schemas.microsoft.com/office/drawing/2014/main" id="{4DA728C8-7909-7349-AF65-927D93833BCB}"/>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24753617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9AD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B6030408-977E-D047-99A9-EF2FB63037F6}"/>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solidFill>
                  <a:srgbClr val="151F39"/>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
        <p:nvSpPr>
          <p:cNvPr id="6" name="Title 1">
            <a:extLst>
              <a:ext uri="{FF2B5EF4-FFF2-40B4-BE49-F238E27FC236}">
                <a16:creationId xmlns:a16="http://schemas.microsoft.com/office/drawing/2014/main" id="{BF723265-71EE-1044-933D-610CE9DDAB7A}"/>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8" name="Text Placeholder 5">
            <a:extLst>
              <a:ext uri="{FF2B5EF4-FFF2-40B4-BE49-F238E27FC236}">
                <a16:creationId xmlns:a16="http://schemas.microsoft.com/office/drawing/2014/main" id="{F4E90D23-247A-EE46-8AC0-0876ABD70376}"/>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22971553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151F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BFEB594C-28EC-D24F-B2E5-3A157560B509}"/>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
        <p:nvSpPr>
          <p:cNvPr id="6" name="Title 1">
            <a:extLst>
              <a:ext uri="{FF2B5EF4-FFF2-40B4-BE49-F238E27FC236}">
                <a16:creationId xmlns:a16="http://schemas.microsoft.com/office/drawing/2014/main" id="{6B40FC90-3A93-CC4F-BDBD-612B4698F525}"/>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8" name="Text Placeholder 5">
            <a:extLst>
              <a:ext uri="{FF2B5EF4-FFF2-40B4-BE49-F238E27FC236}">
                <a16:creationId xmlns:a16="http://schemas.microsoft.com/office/drawing/2014/main" id="{AFCAAE3A-B1BE-E545-9E1E-1408EE67114E}"/>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36750191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8BB0511D-F4E3-EB4D-9398-BC16C61CCAEA}"/>
              </a:ext>
            </a:extLst>
          </p:cNvPr>
          <p:cNvSpPr>
            <a:spLocks noGrp="1"/>
          </p:cNvSpPr>
          <p:nvPr>
            <p:ph type="pic" sz="quarter" idx="11"/>
          </p:nvPr>
        </p:nvSpPr>
        <p:spPr>
          <a:xfrm>
            <a:off x="6096000"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5" name="Title 1">
            <a:extLst>
              <a:ext uri="{FF2B5EF4-FFF2-40B4-BE49-F238E27FC236}">
                <a16:creationId xmlns:a16="http://schemas.microsoft.com/office/drawing/2014/main" id="{BFC5EAA2-9B6A-E64A-8911-60ED04B45634}"/>
              </a:ext>
            </a:extLst>
          </p:cNvPr>
          <p:cNvSpPr>
            <a:spLocks noGrp="1"/>
          </p:cNvSpPr>
          <p:nvPr>
            <p:ph type="title"/>
          </p:nvPr>
        </p:nvSpPr>
        <p:spPr>
          <a:xfrm>
            <a:off x="838200" y="2811780"/>
            <a:ext cx="4495800" cy="1234440"/>
          </a:xfrm>
        </p:spPr>
        <p:txBody>
          <a:bodyPr>
            <a:normAutofit/>
          </a:bodyPr>
          <a:lstStyle>
            <a:lvl1pPr>
              <a:defRPr sz="4000"/>
            </a:lvl1pPr>
          </a:lstStyle>
          <a:p>
            <a:r>
              <a:rPr lang="en-US" dirty="0"/>
              <a:t>Click to edit Master title style</a:t>
            </a:r>
          </a:p>
        </p:txBody>
      </p:sp>
      <p:sp>
        <p:nvSpPr>
          <p:cNvPr id="6" name="Text Placeholder 5">
            <a:extLst>
              <a:ext uri="{FF2B5EF4-FFF2-40B4-BE49-F238E27FC236}">
                <a16:creationId xmlns:a16="http://schemas.microsoft.com/office/drawing/2014/main" id="{E24820C9-8081-0D4C-BC75-9F8EAD16AA68}"/>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40234595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2521454"/>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2521454"/>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E9F86274-631A-A049-82B8-538E67B8221C}"/>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Text Placeholder 17">
            <a:extLst>
              <a:ext uri="{FF2B5EF4-FFF2-40B4-BE49-F238E27FC236}">
                <a16:creationId xmlns:a16="http://schemas.microsoft.com/office/drawing/2014/main" id="{377D49C4-A45D-644B-AD2B-6EAFFDE1B15F}"/>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9" name="Text Placeholder 17">
            <a:extLst>
              <a:ext uri="{FF2B5EF4-FFF2-40B4-BE49-F238E27FC236}">
                <a16:creationId xmlns:a16="http://schemas.microsoft.com/office/drawing/2014/main" id="{FC6DBA27-BAB5-D54C-A3FF-2FAC923232BB}"/>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10" name="Text Placeholder 17">
            <a:extLst>
              <a:ext uri="{FF2B5EF4-FFF2-40B4-BE49-F238E27FC236}">
                <a16:creationId xmlns:a16="http://schemas.microsoft.com/office/drawing/2014/main" id="{653D0B01-4F09-DE4A-B06A-AC8D63989364}"/>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3459742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3684588"/>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3684588"/>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54432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FFC43AB-7C91-2C44-A6E8-FB516DF33292}"/>
              </a:ext>
            </a:extLst>
          </p:cNvPr>
          <p:cNvSpPr>
            <a:spLocks noGrp="1"/>
          </p:cNvSpPr>
          <p:nvPr>
            <p:ph type="dt" sz="half" idx="10"/>
          </p:nvPr>
        </p:nvSpPr>
        <p:spPr/>
        <p:txBody>
          <a:bodyPr/>
          <a:lstStyle/>
          <a:p>
            <a:fld id="{26F46B77-3FC3-A04F-9C6A-B25B169093BF}" type="datetimeFigureOut">
              <a:rPr lang="en-US" smtClean="0"/>
              <a:t>11/17/2025</a:t>
            </a:fld>
            <a:endParaRPr lang="en-US"/>
          </a:p>
        </p:txBody>
      </p:sp>
      <p:sp>
        <p:nvSpPr>
          <p:cNvPr id="6" name="Footer Placeholder 5">
            <a:extLst>
              <a:ext uri="{FF2B5EF4-FFF2-40B4-BE49-F238E27FC236}">
                <a16:creationId xmlns:a16="http://schemas.microsoft.com/office/drawing/2014/main" id="{CBBEEA50-37C6-504C-8E89-2388302002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99E83E-2118-7D46-A2B7-564DD36600AA}"/>
              </a:ext>
            </a:extLst>
          </p:cNvPr>
          <p:cNvSpPr>
            <a:spLocks noGrp="1"/>
          </p:cNvSpPr>
          <p:nvPr>
            <p:ph type="sldNum" sz="quarter" idx="12"/>
          </p:nvPr>
        </p:nvSpPr>
        <p:spPr/>
        <p:txBody>
          <a:bodyPr/>
          <a:lstStyle/>
          <a:p>
            <a:fld id="{51E5ACF1-2035-ED44-A2A6-3FD409EE1DA9}" type="slidenum">
              <a:rPr lang="en-US" smtClean="0"/>
              <a:t>‹#›</a:t>
            </a:fld>
            <a:endParaRPr lang="en-US"/>
          </a:p>
        </p:txBody>
      </p:sp>
    </p:spTree>
    <p:extLst>
      <p:ext uri="{BB962C8B-B14F-4D97-AF65-F5344CB8AC3E}">
        <p14:creationId xmlns:p14="http://schemas.microsoft.com/office/powerpoint/2010/main" val="42394146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41896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Tree>
    <p:extLst>
      <p:ext uri="{BB962C8B-B14F-4D97-AF65-F5344CB8AC3E}">
        <p14:creationId xmlns:p14="http://schemas.microsoft.com/office/powerpoint/2010/main" val="40278507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
        <p:nvSpPr>
          <p:cNvPr id="4" name="Rectangle 3">
            <a:extLst>
              <a:ext uri="{FF2B5EF4-FFF2-40B4-BE49-F238E27FC236}">
                <a16:creationId xmlns:a16="http://schemas.microsoft.com/office/drawing/2014/main" id="{86A34F64-341C-8C48-AB77-8A949DA1BBBA}"/>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5" name="Text Placeholder 17">
            <a:extLst>
              <a:ext uri="{FF2B5EF4-FFF2-40B4-BE49-F238E27FC236}">
                <a16:creationId xmlns:a16="http://schemas.microsoft.com/office/drawing/2014/main" id="{17D5CDA5-3A53-5E46-A290-DF842A007B91}"/>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6" name="Text Placeholder 17">
            <a:extLst>
              <a:ext uri="{FF2B5EF4-FFF2-40B4-BE49-F238E27FC236}">
                <a16:creationId xmlns:a16="http://schemas.microsoft.com/office/drawing/2014/main" id="{D599F495-558F-9649-98B4-9F3CA9A8D2CA}"/>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ext Placeholder 17">
            <a:extLst>
              <a:ext uri="{FF2B5EF4-FFF2-40B4-BE49-F238E27FC236}">
                <a16:creationId xmlns:a16="http://schemas.microsoft.com/office/drawing/2014/main" id="{AE1DD68F-DA22-9C49-8064-CEC7C15FE96E}"/>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33870148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6488348" y="806583"/>
            <a:ext cx="5118370" cy="556101"/>
          </a:xfrm>
        </p:spPr>
        <p:txBody>
          <a:bodyPr>
            <a:normAutofit/>
          </a:bodyPr>
          <a:lstStyle>
            <a:lvl1pPr algn="r">
              <a:defRPr sz="2800"/>
            </a:lvl1pPr>
          </a:lstStyle>
          <a:p>
            <a:r>
              <a:rPr lang="en-US" dirty="0"/>
              <a:t>Click to edit Master title style</a:t>
            </a:r>
          </a:p>
        </p:txBody>
      </p:sp>
    </p:spTree>
    <p:extLst>
      <p:ext uri="{BB962C8B-B14F-4D97-AF65-F5344CB8AC3E}">
        <p14:creationId xmlns:p14="http://schemas.microsoft.com/office/powerpoint/2010/main" val="27234599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24F8D7F-90CE-8F40-ABFC-EA424E711037}"/>
              </a:ext>
            </a:extLst>
          </p:cNvPr>
          <p:cNvSpPr>
            <a:spLocks noGrp="1"/>
          </p:cNvSpPr>
          <p:nvPr>
            <p:ph type="title"/>
          </p:nvPr>
        </p:nvSpPr>
        <p:spPr>
          <a:xfrm>
            <a:off x="838200" y="3150950"/>
            <a:ext cx="10515600" cy="556101"/>
          </a:xfrm>
        </p:spPr>
        <p:txBody>
          <a:bodyPr/>
          <a:lstStyle/>
          <a:p>
            <a:r>
              <a:rPr lang="en-US" dirty="0"/>
              <a:t>Click to edit Master title style</a:t>
            </a:r>
          </a:p>
        </p:txBody>
      </p:sp>
      <p:sp>
        <p:nvSpPr>
          <p:cNvPr id="9" name="Title 1">
            <a:extLst>
              <a:ext uri="{FF2B5EF4-FFF2-40B4-BE49-F238E27FC236}">
                <a16:creationId xmlns:a16="http://schemas.microsoft.com/office/drawing/2014/main" id="{103D028F-85E4-8C48-BB8B-072AE25016E1}"/>
              </a:ext>
            </a:extLst>
          </p:cNvPr>
          <p:cNvSpPr txBox="1">
            <a:spLocks/>
          </p:cNvSpPr>
          <p:nvPr userDrawn="1"/>
        </p:nvSpPr>
        <p:spPr>
          <a:xfrm>
            <a:off x="838200" y="3859451"/>
            <a:ext cx="10515600" cy="5561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200" b="0" i="0" dirty="0">
                <a:latin typeface="Open Sans Light" panose="020B0606030504020204" pitchFamily="34" charset="0"/>
                <a:ea typeface="Open Sans Light" panose="020B0606030504020204" pitchFamily="34" charset="0"/>
                <a:cs typeface="Open Sans Light" panose="020B0606030504020204" pitchFamily="34" charset="0"/>
              </a:rPr>
              <a:t>Click to edit Master title style</a:t>
            </a:r>
          </a:p>
        </p:txBody>
      </p:sp>
    </p:spTree>
    <p:extLst>
      <p:ext uri="{BB962C8B-B14F-4D97-AF65-F5344CB8AC3E}">
        <p14:creationId xmlns:p14="http://schemas.microsoft.com/office/powerpoint/2010/main" val="12046224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6000"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39288863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171450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D9936037-E322-B849-8DB6-B5BAADE0BFA1}"/>
              </a:ext>
            </a:extLst>
          </p:cNvPr>
          <p:cNvSpPr>
            <a:spLocks noGrp="1"/>
          </p:cNvSpPr>
          <p:nvPr>
            <p:ph type="pic" sz="quarter" idx="11"/>
          </p:nvPr>
        </p:nvSpPr>
        <p:spPr>
          <a:xfrm>
            <a:off x="-3048"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22125760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3589506" y="0"/>
            <a:ext cx="8602494"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6" name="Text Placeholder 17">
            <a:extLst>
              <a:ext uri="{FF2B5EF4-FFF2-40B4-BE49-F238E27FC236}">
                <a16:creationId xmlns:a16="http://schemas.microsoft.com/office/drawing/2014/main" id="{B0F55F91-E516-2F42-AECB-A2C9794DB32E}"/>
              </a:ext>
            </a:extLst>
          </p:cNvPr>
          <p:cNvSpPr>
            <a:spLocks noGrp="1"/>
          </p:cNvSpPr>
          <p:nvPr>
            <p:ph type="body" sz="quarter" idx="11"/>
          </p:nvPr>
        </p:nvSpPr>
        <p:spPr>
          <a:xfrm>
            <a:off x="838200" y="6373383"/>
            <a:ext cx="2281518" cy="268193"/>
          </a:xfrm>
          <a:prstGeom prst="rect">
            <a:avLst/>
          </a:prstGeom>
        </p:spPr>
        <p:txBody>
          <a:bodyPr/>
          <a:lstStyle>
            <a:lvl1pPr marL="0" indent="0">
              <a:buNone/>
              <a:defRPr sz="16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14823443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B67C13-785A-0946-98A3-B12917A2D3B6}"/>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5" name="Picture Placeholder 6">
            <a:extLst>
              <a:ext uri="{FF2B5EF4-FFF2-40B4-BE49-F238E27FC236}">
                <a16:creationId xmlns:a16="http://schemas.microsoft.com/office/drawing/2014/main" id="{B77D0DC0-C86F-4C48-8D70-895CCE67EB29}"/>
              </a:ext>
            </a:extLst>
          </p:cNvPr>
          <p:cNvSpPr>
            <a:spLocks noGrp="1"/>
          </p:cNvSpPr>
          <p:nvPr>
            <p:ph type="pic" sz="quarter" idx="11"/>
          </p:nvPr>
        </p:nvSpPr>
        <p:spPr>
          <a:xfrm>
            <a:off x="8602663" y="0"/>
            <a:ext cx="3589337"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3494840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151F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6CB67C13-785A-0946-98A3-B12917A2D3B6}"/>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5" name="Text Placeholder 4">
            <a:extLst>
              <a:ext uri="{FF2B5EF4-FFF2-40B4-BE49-F238E27FC236}">
                <a16:creationId xmlns:a16="http://schemas.microsoft.com/office/drawing/2014/main" id="{44E95B7F-ECB4-6248-A0A2-F62D6AC5FF0C}"/>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Tree>
    <p:extLst>
      <p:ext uri="{BB962C8B-B14F-4D97-AF65-F5344CB8AC3E}">
        <p14:creationId xmlns:p14="http://schemas.microsoft.com/office/powerpoint/2010/main" val="4530207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8BB0511D-F4E3-EB4D-9398-BC16C61CCAEA}"/>
              </a:ext>
            </a:extLst>
          </p:cNvPr>
          <p:cNvSpPr>
            <a:spLocks noGrp="1"/>
          </p:cNvSpPr>
          <p:nvPr>
            <p:ph type="pic" sz="quarter" idx="11"/>
          </p:nvPr>
        </p:nvSpPr>
        <p:spPr>
          <a:xfrm>
            <a:off x="6096000"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6144234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2521454"/>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2521454"/>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E9F86274-631A-A049-82B8-538E67B8221C}"/>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Text Placeholder 17">
            <a:extLst>
              <a:ext uri="{FF2B5EF4-FFF2-40B4-BE49-F238E27FC236}">
                <a16:creationId xmlns:a16="http://schemas.microsoft.com/office/drawing/2014/main" id="{377D49C4-A45D-644B-AD2B-6EAFFDE1B15F}"/>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9" name="Text Placeholder 17">
            <a:extLst>
              <a:ext uri="{FF2B5EF4-FFF2-40B4-BE49-F238E27FC236}">
                <a16:creationId xmlns:a16="http://schemas.microsoft.com/office/drawing/2014/main" id="{FC6DBA27-BAB5-D54C-A3FF-2FAC923232BB}"/>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10" name="Text Placeholder 17">
            <a:extLst>
              <a:ext uri="{FF2B5EF4-FFF2-40B4-BE49-F238E27FC236}">
                <a16:creationId xmlns:a16="http://schemas.microsoft.com/office/drawing/2014/main" id="{653D0B01-4F09-DE4A-B06A-AC8D63989364}"/>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32814557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3684588"/>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3684588"/>
          </a:xfrm>
          <a:prstGeom prst="rect">
            <a:avLst/>
          </a:prstGeom>
        </p:spPr>
        <p:txBody>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521542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FFC43AB-7C91-2C44-A6E8-FB516DF33292}"/>
              </a:ext>
            </a:extLst>
          </p:cNvPr>
          <p:cNvSpPr>
            <a:spLocks noGrp="1"/>
          </p:cNvSpPr>
          <p:nvPr>
            <p:ph type="dt" sz="half" idx="10"/>
          </p:nvPr>
        </p:nvSpPr>
        <p:spPr/>
        <p:txBody>
          <a:bodyPr/>
          <a:lstStyle/>
          <a:p>
            <a:fld id="{26F46B77-3FC3-A04F-9C6A-B25B169093BF}" type="datetimeFigureOut">
              <a:rPr lang="en-US" smtClean="0"/>
              <a:t>11/17/2025</a:t>
            </a:fld>
            <a:endParaRPr lang="en-US"/>
          </a:p>
        </p:txBody>
      </p:sp>
      <p:sp>
        <p:nvSpPr>
          <p:cNvPr id="6" name="Footer Placeholder 5">
            <a:extLst>
              <a:ext uri="{FF2B5EF4-FFF2-40B4-BE49-F238E27FC236}">
                <a16:creationId xmlns:a16="http://schemas.microsoft.com/office/drawing/2014/main" id="{CBBEEA50-37C6-504C-8E89-2388302002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99E83E-2118-7D46-A2B7-564DD36600AA}"/>
              </a:ext>
            </a:extLst>
          </p:cNvPr>
          <p:cNvSpPr>
            <a:spLocks noGrp="1"/>
          </p:cNvSpPr>
          <p:nvPr>
            <p:ph type="sldNum" sz="quarter" idx="12"/>
          </p:nvPr>
        </p:nvSpPr>
        <p:spPr/>
        <p:txBody>
          <a:bodyPr/>
          <a:lstStyle/>
          <a:p>
            <a:fld id="{51E5ACF1-2035-ED44-A2A6-3FD409EE1DA9}" type="slidenum">
              <a:rPr lang="en-US" smtClean="0"/>
              <a:t>‹#›</a:t>
            </a:fld>
            <a:endParaRPr lang="en-US"/>
          </a:p>
        </p:txBody>
      </p:sp>
    </p:spTree>
    <p:extLst>
      <p:ext uri="{BB962C8B-B14F-4D97-AF65-F5344CB8AC3E}">
        <p14:creationId xmlns:p14="http://schemas.microsoft.com/office/powerpoint/2010/main" val="40610474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3827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Tree>
    <p:extLst>
      <p:ext uri="{BB962C8B-B14F-4D97-AF65-F5344CB8AC3E}">
        <p14:creationId xmlns:p14="http://schemas.microsoft.com/office/powerpoint/2010/main" val="21511820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838200" y="3150950"/>
            <a:ext cx="10515600" cy="556101"/>
          </a:xfrm>
        </p:spPr>
        <p:txBody>
          <a:bodyPr/>
          <a:lstStyle/>
          <a:p>
            <a:r>
              <a:rPr lang="en-US" dirty="0"/>
              <a:t>Click to edit Master title style</a:t>
            </a:r>
          </a:p>
        </p:txBody>
      </p:sp>
      <p:sp>
        <p:nvSpPr>
          <p:cNvPr id="4" name="Rectangle 3">
            <a:extLst>
              <a:ext uri="{FF2B5EF4-FFF2-40B4-BE49-F238E27FC236}">
                <a16:creationId xmlns:a16="http://schemas.microsoft.com/office/drawing/2014/main" id="{86A34F64-341C-8C48-AB77-8A949DA1BBBA}"/>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5" name="Text Placeholder 17">
            <a:extLst>
              <a:ext uri="{FF2B5EF4-FFF2-40B4-BE49-F238E27FC236}">
                <a16:creationId xmlns:a16="http://schemas.microsoft.com/office/drawing/2014/main" id="{17D5CDA5-3A53-5E46-A290-DF842A007B91}"/>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6" name="Text Placeholder 17">
            <a:extLst>
              <a:ext uri="{FF2B5EF4-FFF2-40B4-BE49-F238E27FC236}">
                <a16:creationId xmlns:a16="http://schemas.microsoft.com/office/drawing/2014/main" id="{D599F495-558F-9649-98B4-9F3CA9A8D2CA}"/>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ext Placeholder 17">
            <a:extLst>
              <a:ext uri="{FF2B5EF4-FFF2-40B4-BE49-F238E27FC236}">
                <a16:creationId xmlns:a16="http://schemas.microsoft.com/office/drawing/2014/main" id="{AE1DD68F-DA22-9C49-8064-CEC7C15FE96E}"/>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15794948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E464B05-4D02-4A4D-9267-0541C0FD0BD0}"/>
              </a:ext>
            </a:extLst>
          </p:cNvPr>
          <p:cNvSpPr>
            <a:spLocks noGrp="1"/>
          </p:cNvSpPr>
          <p:nvPr>
            <p:ph type="title"/>
          </p:nvPr>
        </p:nvSpPr>
        <p:spPr>
          <a:xfrm>
            <a:off x="6488348" y="806583"/>
            <a:ext cx="5118370" cy="556101"/>
          </a:xfrm>
        </p:spPr>
        <p:txBody>
          <a:bodyPr>
            <a:normAutofit/>
          </a:bodyPr>
          <a:lstStyle>
            <a:lvl1pPr algn="r">
              <a:defRPr sz="2800"/>
            </a:lvl1pPr>
          </a:lstStyle>
          <a:p>
            <a:r>
              <a:rPr lang="en-US" dirty="0"/>
              <a:t>Click to edit Master title style</a:t>
            </a:r>
          </a:p>
        </p:txBody>
      </p:sp>
    </p:spTree>
    <p:extLst>
      <p:ext uri="{BB962C8B-B14F-4D97-AF65-F5344CB8AC3E}">
        <p14:creationId xmlns:p14="http://schemas.microsoft.com/office/powerpoint/2010/main" val="18579333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24F8D7F-90CE-8F40-ABFC-EA424E711037}"/>
              </a:ext>
            </a:extLst>
          </p:cNvPr>
          <p:cNvSpPr>
            <a:spLocks noGrp="1"/>
          </p:cNvSpPr>
          <p:nvPr>
            <p:ph type="title"/>
          </p:nvPr>
        </p:nvSpPr>
        <p:spPr>
          <a:xfrm>
            <a:off x="838200" y="3150950"/>
            <a:ext cx="10515600" cy="556101"/>
          </a:xfrm>
        </p:spPr>
        <p:txBody>
          <a:bodyPr/>
          <a:lstStyle/>
          <a:p>
            <a:r>
              <a:rPr lang="en-US" dirty="0"/>
              <a:t>Click to edit Master title style</a:t>
            </a:r>
          </a:p>
        </p:txBody>
      </p:sp>
      <p:sp>
        <p:nvSpPr>
          <p:cNvPr id="9" name="Title 1">
            <a:extLst>
              <a:ext uri="{FF2B5EF4-FFF2-40B4-BE49-F238E27FC236}">
                <a16:creationId xmlns:a16="http://schemas.microsoft.com/office/drawing/2014/main" id="{103D028F-85E4-8C48-BB8B-072AE25016E1}"/>
              </a:ext>
            </a:extLst>
          </p:cNvPr>
          <p:cNvSpPr txBox="1">
            <a:spLocks/>
          </p:cNvSpPr>
          <p:nvPr userDrawn="1"/>
        </p:nvSpPr>
        <p:spPr>
          <a:xfrm>
            <a:off x="838200" y="3859451"/>
            <a:ext cx="10515600" cy="5561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200" b="0" i="0" dirty="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rPr>
              <a:t>Click to edit Master title style</a:t>
            </a:r>
          </a:p>
        </p:txBody>
      </p:sp>
    </p:spTree>
    <p:extLst>
      <p:ext uri="{BB962C8B-B14F-4D97-AF65-F5344CB8AC3E}">
        <p14:creationId xmlns:p14="http://schemas.microsoft.com/office/powerpoint/2010/main" val="38802476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6000"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23030735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171450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D9936037-E322-B849-8DB6-B5BAADE0BFA1}"/>
              </a:ext>
            </a:extLst>
          </p:cNvPr>
          <p:cNvSpPr>
            <a:spLocks noGrp="1"/>
          </p:cNvSpPr>
          <p:nvPr>
            <p:ph type="pic" sz="quarter" idx="11"/>
          </p:nvPr>
        </p:nvSpPr>
        <p:spPr>
          <a:xfrm>
            <a:off x="-3048"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4088209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3589506" y="0"/>
            <a:ext cx="8602494"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6" name="Text Placeholder 17">
            <a:extLst>
              <a:ext uri="{FF2B5EF4-FFF2-40B4-BE49-F238E27FC236}">
                <a16:creationId xmlns:a16="http://schemas.microsoft.com/office/drawing/2014/main" id="{B0F55F91-E516-2F42-AECB-A2C9794DB32E}"/>
              </a:ext>
            </a:extLst>
          </p:cNvPr>
          <p:cNvSpPr>
            <a:spLocks noGrp="1"/>
          </p:cNvSpPr>
          <p:nvPr>
            <p:ph type="body" sz="quarter" idx="11"/>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17183058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B67C13-785A-0946-98A3-B12917A2D3B6}"/>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5" name="Picture Placeholder 6">
            <a:extLst>
              <a:ext uri="{FF2B5EF4-FFF2-40B4-BE49-F238E27FC236}">
                <a16:creationId xmlns:a16="http://schemas.microsoft.com/office/drawing/2014/main" id="{B77D0DC0-C86F-4C48-8D70-895CCE67EB29}"/>
              </a:ext>
            </a:extLst>
          </p:cNvPr>
          <p:cNvSpPr>
            <a:spLocks noGrp="1"/>
          </p:cNvSpPr>
          <p:nvPr>
            <p:ph type="pic" sz="quarter" idx="11"/>
          </p:nvPr>
        </p:nvSpPr>
        <p:spPr>
          <a:xfrm>
            <a:off x="8602663" y="0"/>
            <a:ext cx="3589337" cy="6858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Tree>
    <p:extLst>
      <p:ext uri="{BB962C8B-B14F-4D97-AF65-F5344CB8AC3E}">
        <p14:creationId xmlns:p14="http://schemas.microsoft.com/office/powerpoint/2010/main" val="33635146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3FE367-E037-BC42-88CF-F795B875B73A}"/>
              </a:ext>
            </a:extLst>
          </p:cNvPr>
          <p:cNvSpPr/>
          <p:nvPr userDrawn="1"/>
        </p:nvSpPr>
        <p:spPr>
          <a:xfrm>
            <a:off x="8602494" y="0"/>
            <a:ext cx="3589506" cy="6858000"/>
          </a:xfrm>
          <a:prstGeom prst="rect">
            <a:avLst/>
          </a:prstGeom>
          <a:solidFill>
            <a:srgbClr val="151F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6CB67C13-785A-0946-98A3-B12917A2D3B6}"/>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5" name="Text Placeholder 4">
            <a:extLst>
              <a:ext uri="{FF2B5EF4-FFF2-40B4-BE49-F238E27FC236}">
                <a16:creationId xmlns:a16="http://schemas.microsoft.com/office/drawing/2014/main" id="{C482B184-CC21-C745-A6DA-72AAACC9E5EB}"/>
              </a:ext>
            </a:extLst>
          </p:cNvPr>
          <p:cNvSpPr>
            <a:spLocks noGrp="1"/>
          </p:cNvSpPr>
          <p:nvPr>
            <p:ph type="body" sz="quarter" idx="10"/>
          </p:nvPr>
        </p:nvSpPr>
        <p:spPr>
          <a:xfrm>
            <a:off x="9209797" y="2811145"/>
            <a:ext cx="2374900" cy="1235075"/>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Edit Master text styles</a:t>
            </a:r>
          </a:p>
        </p:txBody>
      </p:sp>
    </p:spTree>
    <p:extLst>
      <p:ext uri="{BB962C8B-B14F-4D97-AF65-F5344CB8AC3E}">
        <p14:creationId xmlns:p14="http://schemas.microsoft.com/office/powerpoint/2010/main" val="2301569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172EDBD-51F8-B943-9EA9-8241793D7A1B}"/>
              </a:ext>
            </a:extLst>
          </p:cNvPr>
          <p:cNvSpPr>
            <a:spLocks noGrp="1"/>
          </p:cNvSpPr>
          <p:nvPr>
            <p:ph type="title"/>
          </p:nvPr>
        </p:nvSpPr>
        <p:spPr>
          <a:xfrm>
            <a:off x="838200" y="2811780"/>
            <a:ext cx="4495800" cy="1234440"/>
          </a:xfrm>
        </p:spPr>
        <p:txBody>
          <a:bodyPr/>
          <a:lstStyle/>
          <a:p>
            <a:r>
              <a:rPr lang="en-US" dirty="0"/>
              <a:t>Click to edit Master title style</a:t>
            </a:r>
          </a:p>
        </p:txBody>
      </p:sp>
      <p:sp>
        <p:nvSpPr>
          <p:cNvPr id="15" name="Picture Placeholder 6">
            <a:extLst>
              <a:ext uri="{FF2B5EF4-FFF2-40B4-BE49-F238E27FC236}">
                <a16:creationId xmlns:a16="http://schemas.microsoft.com/office/drawing/2014/main" id="{34038064-8CB6-2444-A59C-0493416AF9AC}"/>
              </a:ext>
            </a:extLst>
          </p:cNvPr>
          <p:cNvSpPr>
            <a:spLocks noGrp="1"/>
          </p:cNvSpPr>
          <p:nvPr>
            <p:ph type="pic" sz="quarter" idx="10"/>
          </p:nvPr>
        </p:nvSpPr>
        <p:spPr>
          <a:xfrm>
            <a:off x="6096000" y="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4" name="Picture Placeholder 6">
            <a:extLst>
              <a:ext uri="{FF2B5EF4-FFF2-40B4-BE49-F238E27FC236}">
                <a16:creationId xmlns:a16="http://schemas.microsoft.com/office/drawing/2014/main" id="{8BB0511D-F4E3-EB4D-9398-BC16C61CCAEA}"/>
              </a:ext>
            </a:extLst>
          </p:cNvPr>
          <p:cNvSpPr>
            <a:spLocks noGrp="1"/>
          </p:cNvSpPr>
          <p:nvPr>
            <p:ph type="pic" sz="quarter" idx="11"/>
          </p:nvPr>
        </p:nvSpPr>
        <p:spPr>
          <a:xfrm>
            <a:off x="6096000" y="3429000"/>
            <a:ext cx="6099048" cy="3429000"/>
          </a:xfrm>
          <a:prstGeom prst="rect">
            <a:avLst/>
          </a:prstGeom>
          <a:pattFill prst="solidDmnd">
            <a:fgClr>
              <a:schemeClr val="bg1">
                <a:lumMod val="85000"/>
              </a:schemeClr>
            </a:fgClr>
            <a:bgClr>
              <a:schemeClr val="bg1"/>
            </a:bgClr>
          </a:pattFill>
        </p:spPr>
        <p:txBody>
          <a:bodyPr anchor="ctr">
            <a:normAutofit/>
          </a:bodyPr>
          <a:lstStyle>
            <a:lvl1pPr algn="ctr">
              <a:defRPr sz="1800"/>
            </a:lvl1pPr>
          </a:lstStyle>
          <a:p>
            <a:endParaRPr lang="en-US"/>
          </a:p>
        </p:txBody>
      </p:sp>
      <p:sp>
        <p:nvSpPr>
          <p:cNvPr id="5" name="Text Placeholder 5">
            <a:extLst>
              <a:ext uri="{FF2B5EF4-FFF2-40B4-BE49-F238E27FC236}">
                <a16:creationId xmlns:a16="http://schemas.microsoft.com/office/drawing/2014/main" id="{E3082688-62D6-444E-B064-323A5DC8CB89}"/>
              </a:ext>
            </a:extLst>
          </p:cNvPr>
          <p:cNvSpPr>
            <a:spLocks noGrp="1"/>
          </p:cNvSpPr>
          <p:nvPr>
            <p:ph type="body" sz="quarter" idx="12" hasCustomPrompt="1"/>
          </p:nvPr>
        </p:nvSpPr>
        <p:spPr>
          <a:xfrm>
            <a:off x="838200" y="4126959"/>
            <a:ext cx="4495800" cy="847448"/>
          </a:xfrm>
          <a:prstGeom prst="rect">
            <a:avLst/>
          </a:prstGeom>
        </p:spPr>
        <p:txBody>
          <a:bodyPr/>
          <a:lstStyle>
            <a:lvl1pPr marL="0" indent="0">
              <a:buNone/>
              <a:defRPr sz="3000" b="0" i="0">
                <a:solidFill>
                  <a:srgbClr val="151F39"/>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dirty="0"/>
              <a:t>Click to edit Master title style</a:t>
            </a:r>
          </a:p>
        </p:txBody>
      </p:sp>
    </p:spTree>
    <p:extLst>
      <p:ext uri="{BB962C8B-B14F-4D97-AF65-F5344CB8AC3E}">
        <p14:creationId xmlns:p14="http://schemas.microsoft.com/office/powerpoint/2010/main" val="32595852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2BE502-E6F3-4444-87C9-A65E26F2B2AA}"/>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2828866-35B6-914A-B5A9-66E613168C33}"/>
              </a:ext>
            </a:extLst>
          </p:cNvPr>
          <p:cNvSpPr>
            <a:spLocks noGrp="1"/>
          </p:cNvSpPr>
          <p:nvPr>
            <p:ph sz="half" idx="2"/>
          </p:nvPr>
        </p:nvSpPr>
        <p:spPr>
          <a:xfrm>
            <a:off x="839788" y="2767722"/>
            <a:ext cx="5157787" cy="2521454"/>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BBB4A01-0ECA-DD4F-A09C-3173A65A8BB4}"/>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7F074BC-6EDF-0944-8B3C-7AE6E807345F}"/>
              </a:ext>
            </a:extLst>
          </p:cNvPr>
          <p:cNvSpPr>
            <a:spLocks noGrp="1"/>
          </p:cNvSpPr>
          <p:nvPr>
            <p:ph sz="quarter" idx="4"/>
          </p:nvPr>
        </p:nvSpPr>
        <p:spPr>
          <a:xfrm>
            <a:off x="6172200" y="2767722"/>
            <a:ext cx="5183188" cy="2521454"/>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E9F86274-631A-A049-82B8-538E67B8221C}"/>
              </a:ext>
            </a:extLst>
          </p:cNvPr>
          <p:cNvSpPr/>
          <p:nvPr userDrawn="1"/>
        </p:nvSpPr>
        <p:spPr>
          <a:xfrm>
            <a:off x="0" y="6156960"/>
            <a:ext cx="12192000"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Text Placeholder 17">
            <a:extLst>
              <a:ext uri="{FF2B5EF4-FFF2-40B4-BE49-F238E27FC236}">
                <a16:creationId xmlns:a16="http://schemas.microsoft.com/office/drawing/2014/main" id="{377D49C4-A45D-644B-AD2B-6EAFFDE1B15F}"/>
              </a:ext>
            </a:extLst>
          </p:cNvPr>
          <p:cNvSpPr>
            <a:spLocks noGrp="1"/>
          </p:cNvSpPr>
          <p:nvPr>
            <p:ph type="body" sz="quarter" idx="10"/>
          </p:nvPr>
        </p:nvSpPr>
        <p:spPr>
          <a:xfrm>
            <a:off x="838200" y="6373383"/>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9" name="Text Placeholder 17">
            <a:extLst>
              <a:ext uri="{FF2B5EF4-FFF2-40B4-BE49-F238E27FC236}">
                <a16:creationId xmlns:a16="http://schemas.microsoft.com/office/drawing/2014/main" id="{FC6DBA27-BAB5-D54C-A3FF-2FAC923232BB}"/>
              </a:ext>
            </a:extLst>
          </p:cNvPr>
          <p:cNvSpPr>
            <a:spLocks noGrp="1"/>
          </p:cNvSpPr>
          <p:nvPr>
            <p:ph type="body" sz="quarter" idx="11"/>
          </p:nvPr>
        </p:nvSpPr>
        <p:spPr>
          <a:xfrm>
            <a:off x="4955241" y="6373382"/>
            <a:ext cx="2281518" cy="268193"/>
          </a:xfrm>
          <a:prstGeom prst="rect">
            <a:avLst/>
          </a:prstGeom>
        </p:spPr>
        <p:txBody>
          <a:bodyPr/>
          <a:lstStyle>
            <a:lvl1pPr marL="0" indent="0" algn="ctr">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10" name="Text Placeholder 17">
            <a:extLst>
              <a:ext uri="{FF2B5EF4-FFF2-40B4-BE49-F238E27FC236}">
                <a16:creationId xmlns:a16="http://schemas.microsoft.com/office/drawing/2014/main" id="{653D0B01-4F09-DE4A-B06A-AC8D63989364}"/>
              </a:ext>
            </a:extLst>
          </p:cNvPr>
          <p:cNvSpPr>
            <a:spLocks noGrp="1"/>
          </p:cNvSpPr>
          <p:nvPr>
            <p:ph type="body" sz="quarter" idx="12"/>
          </p:nvPr>
        </p:nvSpPr>
        <p:spPr>
          <a:xfrm>
            <a:off x="9072282" y="6363519"/>
            <a:ext cx="2281518" cy="268193"/>
          </a:xfrm>
          <a:prstGeom prst="rect">
            <a:avLst/>
          </a:prstGeom>
        </p:spPr>
        <p:txBody>
          <a:bodyPr/>
          <a:lstStyle>
            <a:lvl1pPr marL="0" indent="0">
              <a:buNone/>
              <a:defRPr sz="16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Tree>
    <p:extLst>
      <p:ext uri="{BB962C8B-B14F-4D97-AF65-F5344CB8AC3E}">
        <p14:creationId xmlns:p14="http://schemas.microsoft.com/office/powerpoint/2010/main" val="28866385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EEA8C6C6-6CC0-2949-B37A-1713BFD91587}"/>
              </a:ext>
            </a:extLst>
          </p:cNvPr>
          <p:cNvSpPr>
            <a:spLocks noGrp="1"/>
          </p:cNvSpPr>
          <p:nvPr>
            <p:ph type="body" idx="1"/>
          </p:nvPr>
        </p:nvSpPr>
        <p:spPr>
          <a:xfrm>
            <a:off x="839788" y="1943810"/>
            <a:ext cx="5157787"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8" name="Content Placeholder 3">
            <a:extLst>
              <a:ext uri="{FF2B5EF4-FFF2-40B4-BE49-F238E27FC236}">
                <a16:creationId xmlns:a16="http://schemas.microsoft.com/office/drawing/2014/main" id="{E1E61ECE-DD11-434A-BFC5-CC3EAAD564C9}"/>
              </a:ext>
            </a:extLst>
          </p:cNvPr>
          <p:cNvSpPr>
            <a:spLocks noGrp="1"/>
          </p:cNvSpPr>
          <p:nvPr>
            <p:ph sz="half" idx="2"/>
          </p:nvPr>
        </p:nvSpPr>
        <p:spPr>
          <a:xfrm>
            <a:off x="839788" y="2767722"/>
            <a:ext cx="5157787" cy="2521454"/>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
            <a:extLst>
              <a:ext uri="{FF2B5EF4-FFF2-40B4-BE49-F238E27FC236}">
                <a16:creationId xmlns:a16="http://schemas.microsoft.com/office/drawing/2014/main" id="{04E56921-ED46-5D4F-AA8E-D9DFBBDB5605}"/>
              </a:ext>
            </a:extLst>
          </p:cNvPr>
          <p:cNvSpPr>
            <a:spLocks noGrp="1"/>
          </p:cNvSpPr>
          <p:nvPr>
            <p:ph type="body" sz="quarter" idx="3"/>
          </p:nvPr>
        </p:nvSpPr>
        <p:spPr>
          <a:xfrm>
            <a:off x="6172200" y="1943810"/>
            <a:ext cx="5183188" cy="823912"/>
          </a:xfrm>
          <a:prstGeom prst="rect">
            <a:avLst/>
          </a:prstGeom>
        </p:spPr>
        <p:txBody>
          <a:bodyPr anchor="b"/>
          <a:lstStyle>
            <a:lvl1pPr marL="0" indent="0">
              <a:buNone/>
              <a:defRPr sz="24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Content Placeholder 5">
            <a:extLst>
              <a:ext uri="{FF2B5EF4-FFF2-40B4-BE49-F238E27FC236}">
                <a16:creationId xmlns:a16="http://schemas.microsoft.com/office/drawing/2014/main" id="{5091BFEA-2E6F-3C48-B971-A2D4052923E2}"/>
              </a:ext>
            </a:extLst>
          </p:cNvPr>
          <p:cNvSpPr>
            <a:spLocks noGrp="1"/>
          </p:cNvSpPr>
          <p:nvPr>
            <p:ph sz="quarter" idx="4"/>
          </p:nvPr>
        </p:nvSpPr>
        <p:spPr>
          <a:xfrm>
            <a:off x="6172200" y="2767722"/>
            <a:ext cx="5183188" cy="2521454"/>
          </a:xfrm>
          <a:prstGeom prst="rect">
            <a:avLst/>
          </a:prstGeom>
        </p:spPr>
        <p:txBody>
          <a:bodyPr/>
          <a:lstStyle>
            <a:lvl1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vl2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rgbClr val="151F39"/>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081633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FFC43AB-7C91-2C44-A6E8-FB516DF33292}"/>
              </a:ext>
            </a:extLst>
          </p:cNvPr>
          <p:cNvSpPr>
            <a:spLocks noGrp="1"/>
          </p:cNvSpPr>
          <p:nvPr>
            <p:ph type="dt" sz="half" idx="10"/>
          </p:nvPr>
        </p:nvSpPr>
        <p:spPr/>
        <p:txBody>
          <a:bodyPr/>
          <a:lstStyle/>
          <a:p>
            <a:fld id="{26F46B77-3FC3-A04F-9C6A-B25B169093BF}" type="datetimeFigureOut">
              <a:rPr lang="en-US" smtClean="0"/>
              <a:t>11/17/2025</a:t>
            </a:fld>
            <a:endParaRPr lang="en-US"/>
          </a:p>
        </p:txBody>
      </p:sp>
      <p:sp>
        <p:nvSpPr>
          <p:cNvPr id="6" name="Footer Placeholder 5">
            <a:extLst>
              <a:ext uri="{FF2B5EF4-FFF2-40B4-BE49-F238E27FC236}">
                <a16:creationId xmlns:a16="http://schemas.microsoft.com/office/drawing/2014/main" id="{CBBEEA50-37C6-504C-8E89-2388302002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99E83E-2118-7D46-A2B7-564DD36600AA}"/>
              </a:ext>
            </a:extLst>
          </p:cNvPr>
          <p:cNvSpPr>
            <a:spLocks noGrp="1"/>
          </p:cNvSpPr>
          <p:nvPr>
            <p:ph type="sldNum" sz="quarter" idx="12"/>
          </p:nvPr>
        </p:nvSpPr>
        <p:spPr/>
        <p:txBody>
          <a:bodyPr/>
          <a:lstStyle/>
          <a:p>
            <a:fld id="{51E5ACF1-2035-ED44-A2A6-3FD409EE1DA9}" type="slidenum">
              <a:rPr lang="en-US" smtClean="0"/>
              <a:t>‹#›</a:t>
            </a:fld>
            <a:endParaRPr lang="en-US"/>
          </a:p>
        </p:txBody>
      </p:sp>
    </p:spTree>
    <p:extLst>
      <p:ext uri="{BB962C8B-B14F-4D97-AF65-F5344CB8AC3E}">
        <p14:creationId xmlns:p14="http://schemas.microsoft.com/office/powerpoint/2010/main" val="10629468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cSld name="Címdia">
    <p:spTree>
      <p:nvGrpSpPr>
        <p:cNvPr id="1" name=""/>
        <p:cNvGrpSpPr/>
        <p:nvPr/>
      </p:nvGrpSpPr>
      <p:grpSpPr>
        <a:xfrm>
          <a:off x="0" y="0"/>
          <a:ext cx="0" cy="0"/>
          <a:chOff x="0" y="0"/>
          <a:chExt cx="0" cy="0"/>
        </a:xfrm>
      </p:grpSpPr>
      <p:sp>
        <p:nvSpPr>
          <p:cNvPr id="4" name="Freeform 7"/>
          <p:cNvSpPr>
            <a:spLocks noChangeArrowheads="1"/>
          </p:cNvSpPr>
          <p:nvPr/>
        </p:nvSpPr>
        <p:spPr bwMode="auto">
          <a:xfrm>
            <a:off x="812800" y="1219200"/>
            <a:ext cx="105664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hu-HU" sz="1800"/>
          </a:p>
        </p:txBody>
      </p:sp>
      <p:sp>
        <p:nvSpPr>
          <p:cNvPr id="5" name="Line 8"/>
          <p:cNvSpPr>
            <a:spLocks noChangeShapeType="1"/>
          </p:cNvSpPr>
          <p:nvPr/>
        </p:nvSpPr>
        <p:spPr bwMode="auto">
          <a:xfrm>
            <a:off x="2641601" y="3962400"/>
            <a:ext cx="8682567"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hu-HU" sz="1800"/>
          </a:p>
        </p:txBody>
      </p:sp>
      <p:sp>
        <p:nvSpPr>
          <p:cNvPr id="5122" name="Rectangle 2"/>
          <p:cNvSpPr>
            <a:spLocks noGrp="1" noChangeArrowheads="1"/>
          </p:cNvSpPr>
          <p:nvPr>
            <p:ph type="ctrTitle"/>
          </p:nvPr>
        </p:nvSpPr>
        <p:spPr>
          <a:xfrm>
            <a:off x="1219201" y="1524000"/>
            <a:ext cx="10164233" cy="1752600"/>
          </a:xfrm>
        </p:spPr>
        <p:txBody>
          <a:bodyPr/>
          <a:lstStyle>
            <a:lvl1pPr>
              <a:defRPr sz="5000"/>
            </a:lvl1pPr>
          </a:lstStyle>
          <a:p>
            <a:r>
              <a:rPr lang="hu-HU" altLang="en-US"/>
              <a:t>Mintacím szerkesztése</a:t>
            </a:r>
          </a:p>
        </p:txBody>
      </p:sp>
      <p:sp>
        <p:nvSpPr>
          <p:cNvPr id="5123" name="Rectangle 3"/>
          <p:cNvSpPr>
            <a:spLocks noGrp="1" noChangeArrowheads="1"/>
          </p:cNvSpPr>
          <p:nvPr>
            <p:ph type="subTitle" idx="1"/>
          </p:nvPr>
        </p:nvSpPr>
        <p:spPr>
          <a:xfrm>
            <a:off x="2641600" y="3962400"/>
            <a:ext cx="8737600" cy="1752600"/>
          </a:xfrm>
        </p:spPr>
        <p:txBody>
          <a:bodyPr/>
          <a:lstStyle>
            <a:lvl1pPr marL="0" indent="0">
              <a:buFont typeface="Wingdings" pitchFamily="2" charset="2"/>
              <a:buNone/>
              <a:defRPr sz="2800"/>
            </a:lvl1pPr>
          </a:lstStyle>
          <a:p>
            <a:r>
              <a:rPr lang="hu-HU" altLang="en-US"/>
              <a:t>Alcím mintájának szerkesztése</a:t>
            </a:r>
          </a:p>
        </p:txBody>
      </p:sp>
      <p:sp>
        <p:nvSpPr>
          <p:cNvPr id="6" name="Rectangle 4"/>
          <p:cNvSpPr>
            <a:spLocks noGrp="1" noChangeArrowheads="1"/>
          </p:cNvSpPr>
          <p:nvPr>
            <p:ph type="dt" sz="half" idx="10"/>
          </p:nvPr>
        </p:nvSpPr>
        <p:spPr/>
        <p:txBody>
          <a:bodyPr/>
          <a:lstStyle>
            <a:lvl1pPr>
              <a:defRPr/>
            </a:lvl1pPr>
          </a:lstStyle>
          <a:p>
            <a:pPr>
              <a:defRPr/>
            </a:pPr>
            <a:endParaRPr lang="hu-HU" altLang="en-US"/>
          </a:p>
        </p:txBody>
      </p:sp>
      <p:sp>
        <p:nvSpPr>
          <p:cNvPr id="7" name="Rectangle 5"/>
          <p:cNvSpPr>
            <a:spLocks noGrp="1" noChangeArrowheads="1"/>
          </p:cNvSpPr>
          <p:nvPr>
            <p:ph type="ftr" sz="quarter" idx="11"/>
          </p:nvPr>
        </p:nvSpPr>
        <p:spPr>
          <a:xfrm>
            <a:off x="4165600" y="6243638"/>
            <a:ext cx="3860800" cy="457200"/>
          </a:xfrm>
        </p:spPr>
        <p:txBody>
          <a:bodyPr/>
          <a:lstStyle>
            <a:lvl1pPr>
              <a:defRPr/>
            </a:lvl1pPr>
          </a:lstStyle>
          <a:p>
            <a:pPr>
              <a:defRPr/>
            </a:pPr>
            <a:endParaRPr lang="hu-HU" altLang="en-US"/>
          </a:p>
        </p:txBody>
      </p:sp>
      <p:sp>
        <p:nvSpPr>
          <p:cNvPr id="8" name="Rectangle 6"/>
          <p:cNvSpPr>
            <a:spLocks noGrp="1" noChangeArrowheads="1"/>
          </p:cNvSpPr>
          <p:nvPr>
            <p:ph type="sldNum" sz="quarter" idx="12"/>
          </p:nvPr>
        </p:nvSpPr>
        <p:spPr/>
        <p:txBody>
          <a:bodyPr/>
          <a:lstStyle>
            <a:lvl1pPr>
              <a:defRPr/>
            </a:lvl1pPr>
          </a:lstStyle>
          <a:p>
            <a:fld id="{DCB9D5AB-CF0C-4774-A41B-EFCB746FCC1D}" type="slidenum">
              <a:rPr lang="hu-HU" altLang="en-US"/>
              <a:pPr/>
              <a:t>‹#›</a:t>
            </a:fld>
            <a:endParaRPr lang="hu-HU" altLang="en-US"/>
          </a:p>
        </p:txBody>
      </p:sp>
    </p:spTree>
    <p:extLst>
      <p:ext uri="{BB962C8B-B14F-4D97-AF65-F5344CB8AC3E}">
        <p14:creationId xmlns:p14="http://schemas.microsoft.com/office/powerpoint/2010/main" val="4114602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963084" y="4406901"/>
            <a:ext cx="10363200" cy="1362075"/>
          </a:xfrm>
        </p:spPr>
        <p:txBody>
          <a:bodyPr/>
          <a:lstStyle>
            <a:lvl1pPr algn="l">
              <a:defRPr sz="4000" b="1" cap="all"/>
            </a:lvl1pPr>
          </a:lstStyle>
          <a:p>
            <a:r>
              <a:rPr lang="hu-HU"/>
              <a:t>Mintacím szerkesztése</a:t>
            </a:r>
          </a:p>
        </p:txBody>
      </p:sp>
      <p:sp>
        <p:nvSpPr>
          <p:cNvPr id="3" name="Szöveg hely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u-HU"/>
              <a:t>Mintaszöveg szerkesztése</a:t>
            </a:r>
          </a:p>
        </p:txBody>
      </p:sp>
      <p:sp>
        <p:nvSpPr>
          <p:cNvPr id="4"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6" name="Rectangle 6"/>
          <p:cNvSpPr>
            <a:spLocks noGrp="1" noChangeArrowheads="1"/>
          </p:cNvSpPr>
          <p:nvPr>
            <p:ph type="sldNum" sz="quarter" idx="12"/>
          </p:nvPr>
        </p:nvSpPr>
        <p:spPr>
          <a:ln/>
        </p:spPr>
        <p:txBody>
          <a:bodyPr/>
          <a:lstStyle>
            <a:lvl1pPr>
              <a:defRPr/>
            </a:lvl1pPr>
          </a:lstStyle>
          <a:p>
            <a:fld id="{5F77F523-585B-4D9D-A9F1-F3DAB33097A9}" type="slidenum">
              <a:rPr lang="hu-HU" altLang="en-US"/>
              <a:pPr/>
              <a:t>‹#›</a:t>
            </a:fld>
            <a:endParaRPr lang="hu-HU" altLang="en-US"/>
          </a:p>
        </p:txBody>
      </p:sp>
    </p:spTree>
    <p:extLst>
      <p:ext uri="{BB962C8B-B14F-4D97-AF65-F5344CB8AC3E}">
        <p14:creationId xmlns:p14="http://schemas.microsoft.com/office/powerpoint/2010/main" val="24853909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6" name="Rectangle 6"/>
          <p:cNvSpPr>
            <a:spLocks noGrp="1" noChangeArrowheads="1"/>
          </p:cNvSpPr>
          <p:nvPr>
            <p:ph type="sldNum" sz="quarter" idx="12"/>
          </p:nvPr>
        </p:nvSpPr>
        <p:spPr>
          <a:ln/>
        </p:spPr>
        <p:txBody>
          <a:bodyPr/>
          <a:lstStyle>
            <a:lvl1pPr>
              <a:defRPr/>
            </a:lvl1pPr>
          </a:lstStyle>
          <a:p>
            <a:fld id="{54298965-03A1-4B6A-A661-04EEB2B1C49D}" type="slidenum">
              <a:rPr lang="hu-HU" altLang="en-US"/>
              <a:pPr/>
              <a:t>‹#›</a:t>
            </a:fld>
            <a:endParaRPr lang="hu-HU" altLang="en-US"/>
          </a:p>
        </p:txBody>
      </p:sp>
    </p:spTree>
    <p:extLst>
      <p:ext uri="{BB962C8B-B14F-4D97-AF65-F5344CB8AC3E}">
        <p14:creationId xmlns:p14="http://schemas.microsoft.com/office/powerpoint/2010/main" val="41940735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AndTwoObj">
  <p:cSld name="Cím, szöveg és 2 tartalomrész">
    <p:spTree>
      <p:nvGrpSpPr>
        <p:cNvPr id="1" name=""/>
        <p:cNvGrpSpPr/>
        <p:nvPr/>
      </p:nvGrpSpPr>
      <p:grpSpPr>
        <a:xfrm>
          <a:off x="0" y="0"/>
          <a:ext cx="0" cy="0"/>
          <a:chOff x="0" y="0"/>
          <a:chExt cx="0" cy="0"/>
        </a:xfrm>
      </p:grpSpPr>
      <p:sp>
        <p:nvSpPr>
          <p:cNvPr id="2" name="Cím 1"/>
          <p:cNvSpPr>
            <a:spLocks noGrp="1"/>
          </p:cNvSpPr>
          <p:nvPr>
            <p:ph type="title"/>
          </p:nvPr>
        </p:nvSpPr>
        <p:spPr>
          <a:xfrm>
            <a:off x="609600" y="277814"/>
            <a:ext cx="10972800" cy="1139825"/>
          </a:xfrm>
        </p:spPr>
        <p:txBody>
          <a:bodyPr/>
          <a:lstStyle/>
          <a:p>
            <a:r>
              <a:rPr lang="hu-HU"/>
              <a:t>Mintacím szerkesztése</a:t>
            </a:r>
          </a:p>
        </p:txBody>
      </p:sp>
      <p:sp>
        <p:nvSpPr>
          <p:cNvPr id="3" name="Szöveg helye 2"/>
          <p:cNvSpPr>
            <a:spLocks noGrp="1"/>
          </p:cNvSpPr>
          <p:nvPr>
            <p:ph type="body" sz="half" idx="1"/>
          </p:nvPr>
        </p:nvSpPr>
        <p:spPr>
          <a:xfrm>
            <a:off x="609600" y="1600201"/>
            <a:ext cx="5384800" cy="4530725"/>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quarter" idx="2"/>
          </p:nvPr>
        </p:nvSpPr>
        <p:spPr>
          <a:xfrm>
            <a:off x="6197600" y="1600201"/>
            <a:ext cx="5384800" cy="218916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Tartalom helye 4"/>
          <p:cNvSpPr>
            <a:spLocks noGrp="1"/>
          </p:cNvSpPr>
          <p:nvPr>
            <p:ph sz="quarter" idx="3"/>
          </p:nvPr>
        </p:nvSpPr>
        <p:spPr>
          <a:xfrm>
            <a:off x="6197600" y="3941763"/>
            <a:ext cx="5384800" cy="2189162"/>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8" name="Rectangle 6"/>
          <p:cNvSpPr>
            <a:spLocks noGrp="1" noChangeArrowheads="1"/>
          </p:cNvSpPr>
          <p:nvPr>
            <p:ph type="sldNum" sz="quarter" idx="12"/>
          </p:nvPr>
        </p:nvSpPr>
        <p:spPr>
          <a:ln/>
        </p:spPr>
        <p:txBody>
          <a:bodyPr/>
          <a:lstStyle>
            <a:lvl1pPr>
              <a:defRPr/>
            </a:lvl1pPr>
          </a:lstStyle>
          <a:p>
            <a:fld id="{EFB43509-1228-4C63-9F16-D70BAE0D13D3}" type="slidenum">
              <a:rPr lang="hu-HU" altLang="en-US"/>
              <a:pPr/>
              <a:t>‹#›</a:t>
            </a:fld>
            <a:endParaRPr lang="hu-HU" altLang="en-US"/>
          </a:p>
        </p:txBody>
      </p:sp>
    </p:spTree>
    <p:extLst>
      <p:ext uri="{BB962C8B-B14F-4D97-AF65-F5344CB8AC3E}">
        <p14:creationId xmlns:p14="http://schemas.microsoft.com/office/powerpoint/2010/main" val="99238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image" Target="../media/image2.emf"/><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theme" Target="../theme/theme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openxmlformats.org/officeDocument/2006/relationships/image" Target="../media/image1.emf"/><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theme" Target="../theme/theme3.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image" Target="../media/image2.emf"/><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theme" Target="../theme/theme4.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51F3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38E1F3-57A4-974B-A247-1B459E350D37}"/>
              </a:ext>
            </a:extLst>
          </p:cNvPr>
          <p:cNvSpPr>
            <a:spLocks noGrp="1"/>
          </p:cNvSpPr>
          <p:nvPr>
            <p:ph type="title"/>
          </p:nvPr>
        </p:nvSpPr>
        <p:spPr>
          <a:xfrm>
            <a:off x="838200" y="2697955"/>
            <a:ext cx="10515600" cy="1325563"/>
          </a:xfrm>
          <a:prstGeom prst="rect">
            <a:avLst/>
          </a:prstGeom>
        </p:spPr>
        <p:txBody>
          <a:bodyPr vert="horz" lIns="91440" tIns="45720" rIns="91440" bIns="45720" rtlCol="0" anchor="ctr">
            <a:normAutofit/>
          </a:bodyPr>
          <a:lstStyle/>
          <a:p>
            <a:r>
              <a:rPr lang="en-US" dirty="0" err="1"/>
              <a:t>Minta</a:t>
            </a:r>
            <a:r>
              <a:rPr lang="en-US" dirty="0"/>
              <a:t> </a:t>
            </a:r>
            <a:r>
              <a:rPr lang="hu-HU" dirty="0"/>
              <a:t>Cím</a:t>
            </a:r>
            <a:endParaRPr lang="en-US" dirty="0"/>
          </a:p>
        </p:txBody>
      </p:sp>
      <p:sp>
        <p:nvSpPr>
          <p:cNvPr id="4" name="Date Placeholder 3">
            <a:extLst>
              <a:ext uri="{FF2B5EF4-FFF2-40B4-BE49-F238E27FC236}">
                <a16:creationId xmlns:a16="http://schemas.microsoft.com/office/drawing/2014/main" id="{063C24C3-A5B2-274A-A455-F541304AFD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26F46B77-3FC3-A04F-9C6A-B25B169093BF}" type="datetimeFigureOut">
              <a:rPr lang="en-US" smtClean="0"/>
              <a:pPr/>
              <a:t>11/17/2025</a:t>
            </a:fld>
            <a:endParaRPr lang="en-US" dirty="0"/>
          </a:p>
        </p:txBody>
      </p:sp>
      <p:sp>
        <p:nvSpPr>
          <p:cNvPr id="5" name="Footer Placeholder 4">
            <a:extLst>
              <a:ext uri="{FF2B5EF4-FFF2-40B4-BE49-F238E27FC236}">
                <a16:creationId xmlns:a16="http://schemas.microsoft.com/office/drawing/2014/main" id="{D4370234-2A1C-6C42-9BEC-FE38847B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6" name="Slide Number Placeholder 5">
            <a:extLst>
              <a:ext uri="{FF2B5EF4-FFF2-40B4-BE49-F238E27FC236}">
                <a16:creationId xmlns:a16="http://schemas.microsoft.com/office/drawing/2014/main" id="{DDDE95E1-C8FC-3144-845B-25603A5E2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1E5ACF1-2035-ED44-A2A6-3FD409EE1DA9}" type="slidenum">
              <a:rPr lang="en-US" smtClean="0"/>
              <a:pPr/>
              <a:t>‹#›</a:t>
            </a:fld>
            <a:endParaRPr lang="en-US" dirty="0"/>
          </a:p>
        </p:txBody>
      </p:sp>
      <p:pic>
        <p:nvPicPr>
          <p:cNvPr id="3" name="Picture 2">
            <a:extLst>
              <a:ext uri="{FF2B5EF4-FFF2-40B4-BE49-F238E27FC236}">
                <a16:creationId xmlns:a16="http://schemas.microsoft.com/office/drawing/2014/main" id="{0A7C45AA-1AE1-EF42-B8AA-C1BE170CF522}"/>
              </a:ext>
            </a:extLst>
          </p:cNvPr>
          <p:cNvPicPr>
            <a:picLocks noChangeAspect="1"/>
          </p:cNvPicPr>
          <p:nvPr userDrawn="1"/>
        </p:nvPicPr>
        <p:blipFill>
          <a:blip r:embed="rId21"/>
          <a:stretch>
            <a:fillRect/>
          </a:stretch>
        </p:blipFill>
        <p:spPr>
          <a:xfrm>
            <a:off x="507414" y="633173"/>
            <a:ext cx="1822107" cy="501780"/>
          </a:xfrm>
          <a:prstGeom prst="rect">
            <a:avLst/>
          </a:prstGeom>
        </p:spPr>
      </p:pic>
    </p:spTree>
    <p:extLst>
      <p:ext uri="{BB962C8B-B14F-4D97-AF65-F5344CB8AC3E}">
        <p14:creationId xmlns:p14="http://schemas.microsoft.com/office/powerpoint/2010/main" val="2246316146"/>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765" r:id="rId3"/>
    <p:sldLayoutId id="2147483684" r:id="rId4"/>
    <p:sldLayoutId id="2147483685" r:id="rId5"/>
    <p:sldLayoutId id="2147483686" r:id="rId6"/>
    <p:sldLayoutId id="2147483688" r:id="rId7"/>
    <p:sldLayoutId id="2147483689" r:id="rId8"/>
    <p:sldLayoutId id="2147483711" r:id="rId9"/>
    <p:sldLayoutId id="2147483690" r:id="rId10"/>
    <p:sldLayoutId id="2147483761" r:id="rId11"/>
    <p:sldLayoutId id="2147483746" r:id="rId12"/>
    <p:sldLayoutId id="2147483747" r:id="rId13"/>
    <p:sldLayoutId id="2147483691" r:id="rId14"/>
    <p:sldLayoutId id="2147483692" r:id="rId15"/>
    <p:sldLayoutId id="2147483693" r:id="rId16"/>
    <p:sldLayoutId id="2147483694" r:id="rId17"/>
    <p:sldLayoutId id="2147483771" r:id="rId18"/>
    <p:sldLayoutId id="2147483774" r:id="rId19"/>
  </p:sldLayoutIdLst>
  <p:txStyles>
    <p:titleStyle>
      <a:lvl1pPr algn="l" defTabSz="914400" rtl="0" eaLnBrk="1" latinLnBrk="0" hangingPunct="1">
        <a:lnSpc>
          <a:spcPct val="90000"/>
        </a:lnSpc>
        <a:spcBef>
          <a:spcPct val="0"/>
        </a:spcBef>
        <a:buNone/>
        <a:defRPr sz="44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36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38E1F3-57A4-974B-A247-1B459E350D37}"/>
              </a:ext>
            </a:extLst>
          </p:cNvPr>
          <p:cNvSpPr>
            <a:spLocks noGrp="1"/>
          </p:cNvSpPr>
          <p:nvPr>
            <p:ph type="title"/>
          </p:nvPr>
        </p:nvSpPr>
        <p:spPr>
          <a:xfrm>
            <a:off x="838200" y="2697955"/>
            <a:ext cx="10515600" cy="1325563"/>
          </a:xfrm>
          <a:prstGeom prst="rect">
            <a:avLst/>
          </a:prstGeom>
        </p:spPr>
        <p:txBody>
          <a:bodyPr vert="horz" lIns="91440" tIns="45720" rIns="91440" bIns="45720" rtlCol="0" anchor="ctr">
            <a:normAutofit/>
          </a:bodyPr>
          <a:lstStyle/>
          <a:p>
            <a:r>
              <a:rPr lang="en-US" dirty="0" err="1"/>
              <a:t>Minta</a:t>
            </a:r>
            <a:r>
              <a:rPr lang="en-US" dirty="0"/>
              <a:t> </a:t>
            </a:r>
            <a:r>
              <a:rPr lang="hu-HU" dirty="0"/>
              <a:t>Cím</a:t>
            </a:r>
            <a:endParaRPr lang="en-US" dirty="0"/>
          </a:p>
        </p:txBody>
      </p:sp>
      <p:sp>
        <p:nvSpPr>
          <p:cNvPr id="4" name="Date Placeholder 3">
            <a:extLst>
              <a:ext uri="{FF2B5EF4-FFF2-40B4-BE49-F238E27FC236}">
                <a16:creationId xmlns:a16="http://schemas.microsoft.com/office/drawing/2014/main" id="{063C24C3-A5B2-274A-A455-F541304AFD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fld id="{26F46B77-3FC3-A04F-9C6A-B25B169093BF}" type="datetimeFigureOut">
              <a:rPr lang="en-US" smtClean="0"/>
              <a:pPr/>
              <a:t>11/17/2025</a:t>
            </a:fld>
            <a:endParaRPr lang="en-US" dirty="0"/>
          </a:p>
        </p:txBody>
      </p:sp>
      <p:sp>
        <p:nvSpPr>
          <p:cNvPr id="5" name="Footer Placeholder 4">
            <a:extLst>
              <a:ext uri="{FF2B5EF4-FFF2-40B4-BE49-F238E27FC236}">
                <a16:creationId xmlns:a16="http://schemas.microsoft.com/office/drawing/2014/main" id="{D4370234-2A1C-6C42-9BEC-FE38847B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6" name="Slide Number Placeholder 5">
            <a:extLst>
              <a:ext uri="{FF2B5EF4-FFF2-40B4-BE49-F238E27FC236}">
                <a16:creationId xmlns:a16="http://schemas.microsoft.com/office/drawing/2014/main" id="{DDDE95E1-C8FC-3144-845B-25603A5E2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fld id="{51E5ACF1-2035-ED44-A2A6-3FD409EE1DA9}" type="slidenum">
              <a:rPr lang="en-US" smtClean="0"/>
              <a:pPr/>
              <a:t>‹#›</a:t>
            </a:fld>
            <a:endParaRPr lang="en-US" dirty="0"/>
          </a:p>
        </p:txBody>
      </p:sp>
      <p:pic>
        <p:nvPicPr>
          <p:cNvPr id="13" name="Picture 12">
            <a:extLst>
              <a:ext uri="{FF2B5EF4-FFF2-40B4-BE49-F238E27FC236}">
                <a16:creationId xmlns:a16="http://schemas.microsoft.com/office/drawing/2014/main" id="{CE903C85-69BE-E743-BB5D-297DC90D373D}"/>
              </a:ext>
            </a:extLst>
          </p:cNvPr>
          <p:cNvPicPr>
            <a:picLocks noChangeAspect="1"/>
          </p:cNvPicPr>
          <p:nvPr userDrawn="1"/>
        </p:nvPicPr>
        <p:blipFill>
          <a:blip r:embed="rId18"/>
          <a:stretch>
            <a:fillRect/>
          </a:stretch>
        </p:blipFill>
        <p:spPr>
          <a:xfrm>
            <a:off x="507414" y="633173"/>
            <a:ext cx="1822107" cy="501780"/>
          </a:xfrm>
          <a:prstGeom prst="rect">
            <a:avLst/>
          </a:prstGeom>
        </p:spPr>
      </p:pic>
    </p:spTree>
    <p:extLst>
      <p:ext uri="{BB962C8B-B14F-4D97-AF65-F5344CB8AC3E}">
        <p14:creationId xmlns:p14="http://schemas.microsoft.com/office/powerpoint/2010/main" val="23400697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6" r:id="rId3"/>
    <p:sldLayoutId id="2147483699" r:id="rId4"/>
    <p:sldLayoutId id="2147483700" r:id="rId5"/>
    <p:sldLayoutId id="2147483701" r:id="rId6"/>
    <p:sldLayoutId id="2147483704" r:id="rId7"/>
    <p:sldLayoutId id="2147483705" r:id="rId8"/>
    <p:sldLayoutId id="2147483760" r:id="rId9"/>
    <p:sldLayoutId id="2147483748" r:id="rId10"/>
    <p:sldLayoutId id="2147483749" r:id="rId11"/>
    <p:sldLayoutId id="2147483750" r:id="rId12"/>
    <p:sldLayoutId id="2147483706" r:id="rId13"/>
    <p:sldLayoutId id="2147483707" r:id="rId14"/>
    <p:sldLayoutId id="2147483708" r:id="rId15"/>
    <p:sldLayoutId id="2147483709" r:id="rId16"/>
  </p:sldLayoutIdLst>
  <p:txStyles>
    <p:titleStyle>
      <a:lvl1pPr algn="l" defTabSz="914400" rtl="0" eaLnBrk="1" latinLnBrk="0" hangingPunct="1">
        <a:lnSpc>
          <a:spcPct val="90000"/>
        </a:lnSpc>
        <a:spcBef>
          <a:spcPct val="0"/>
        </a:spcBef>
        <a:buNone/>
        <a:defRPr sz="4000" b="0" i="0" kern="1200">
          <a:solidFill>
            <a:srgbClr val="151F39"/>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CAF1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38E1F3-57A4-974B-A247-1B459E350D37}"/>
              </a:ext>
            </a:extLst>
          </p:cNvPr>
          <p:cNvSpPr>
            <a:spLocks noGrp="1"/>
          </p:cNvSpPr>
          <p:nvPr>
            <p:ph type="title"/>
          </p:nvPr>
        </p:nvSpPr>
        <p:spPr>
          <a:xfrm>
            <a:off x="838200" y="2697955"/>
            <a:ext cx="10515600" cy="1325563"/>
          </a:xfrm>
          <a:prstGeom prst="rect">
            <a:avLst/>
          </a:prstGeom>
        </p:spPr>
        <p:txBody>
          <a:bodyPr vert="horz" lIns="91440" tIns="45720" rIns="91440" bIns="45720" rtlCol="0" anchor="ctr">
            <a:normAutofit/>
          </a:bodyPr>
          <a:lstStyle/>
          <a:p>
            <a:r>
              <a:rPr lang="en-US" dirty="0" err="1"/>
              <a:t>Minta</a:t>
            </a:r>
            <a:r>
              <a:rPr lang="en-US" dirty="0"/>
              <a:t> </a:t>
            </a:r>
            <a:r>
              <a:rPr lang="hu-HU" dirty="0"/>
              <a:t>Cím</a:t>
            </a:r>
            <a:endParaRPr lang="en-US" dirty="0"/>
          </a:p>
        </p:txBody>
      </p:sp>
      <p:sp>
        <p:nvSpPr>
          <p:cNvPr id="4" name="Date Placeholder 3">
            <a:extLst>
              <a:ext uri="{FF2B5EF4-FFF2-40B4-BE49-F238E27FC236}">
                <a16:creationId xmlns:a16="http://schemas.microsoft.com/office/drawing/2014/main" id="{063C24C3-A5B2-274A-A455-F541304AFD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26F46B77-3FC3-A04F-9C6A-B25B169093BF}" type="datetimeFigureOut">
              <a:rPr lang="en-US" smtClean="0"/>
              <a:pPr/>
              <a:t>11/17/2025</a:t>
            </a:fld>
            <a:endParaRPr lang="en-US" dirty="0"/>
          </a:p>
        </p:txBody>
      </p:sp>
      <p:sp>
        <p:nvSpPr>
          <p:cNvPr id="5" name="Footer Placeholder 4">
            <a:extLst>
              <a:ext uri="{FF2B5EF4-FFF2-40B4-BE49-F238E27FC236}">
                <a16:creationId xmlns:a16="http://schemas.microsoft.com/office/drawing/2014/main" id="{D4370234-2A1C-6C42-9BEC-FE38847B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6" name="Slide Number Placeholder 5">
            <a:extLst>
              <a:ext uri="{FF2B5EF4-FFF2-40B4-BE49-F238E27FC236}">
                <a16:creationId xmlns:a16="http://schemas.microsoft.com/office/drawing/2014/main" id="{DDDE95E1-C8FC-3144-845B-25603A5E2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1E5ACF1-2035-ED44-A2A6-3FD409EE1DA9}" type="slidenum">
              <a:rPr lang="en-US" smtClean="0"/>
              <a:pPr/>
              <a:t>‹#›</a:t>
            </a:fld>
            <a:endParaRPr lang="en-US" dirty="0"/>
          </a:p>
        </p:txBody>
      </p:sp>
      <p:pic>
        <p:nvPicPr>
          <p:cNvPr id="3" name="Picture 2">
            <a:extLst>
              <a:ext uri="{FF2B5EF4-FFF2-40B4-BE49-F238E27FC236}">
                <a16:creationId xmlns:a16="http://schemas.microsoft.com/office/drawing/2014/main" id="{0A7C45AA-1AE1-EF42-B8AA-C1BE170CF522}"/>
              </a:ext>
            </a:extLst>
          </p:cNvPr>
          <p:cNvPicPr>
            <a:picLocks noChangeAspect="1"/>
          </p:cNvPicPr>
          <p:nvPr userDrawn="1"/>
        </p:nvPicPr>
        <p:blipFill>
          <a:blip r:embed="rId16"/>
          <a:stretch>
            <a:fillRect/>
          </a:stretch>
        </p:blipFill>
        <p:spPr>
          <a:xfrm>
            <a:off x="507414" y="633173"/>
            <a:ext cx="1822107" cy="501780"/>
          </a:xfrm>
          <a:prstGeom prst="rect">
            <a:avLst/>
          </a:prstGeom>
        </p:spPr>
      </p:pic>
    </p:spTree>
    <p:extLst>
      <p:ext uri="{BB962C8B-B14F-4D97-AF65-F5344CB8AC3E}">
        <p14:creationId xmlns:p14="http://schemas.microsoft.com/office/powerpoint/2010/main" val="3336414810"/>
      </p:ext>
    </p:extLst>
  </p:cSld>
  <p:clrMap bg1="lt1" tx1="dk1" bg2="lt2" tx2="dk2" accent1="accent1" accent2="accent2" accent3="accent3" accent4="accent4" accent5="accent5" accent6="accent6" hlink="hlink" folHlink="folHlink"/>
  <p:sldLayoutIdLst>
    <p:sldLayoutId id="2147483713" r:id="rId1"/>
    <p:sldLayoutId id="2147483715" r:id="rId2"/>
    <p:sldLayoutId id="2147483716" r:id="rId3"/>
    <p:sldLayoutId id="2147483717" r:id="rId4"/>
    <p:sldLayoutId id="2147483720" r:id="rId5"/>
    <p:sldLayoutId id="2147483722" r:id="rId6"/>
    <p:sldLayoutId id="2147483723" r:id="rId7"/>
    <p:sldLayoutId id="2147483724" r:id="rId8"/>
    <p:sldLayoutId id="2147483759" r:id="rId9"/>
    <p:sldLayoutId id="2147483753" r:id="rId10"/>
    <p:sldLayoutId id="2147483725" r:id="rId11"/>
    <p:sldLayoutId id="2147483726" r:id="rId12"/>
    <p:sldLayoutId id="2147483727" r:id="rId13"/>
    <p:sldLayoutId id="2147483728" r:id="rId14"/>
  </p:sldLayoutIdLst>
  <p:txStyles>
    <p:titleStyle>
      <a:lvl1pPr algn="l" defTabSz="914400" rtl="0" eaLnBrk="1" latinLnBrk="0" hangingPunct="1">
        <a:lnSpc>
          <a:spcPct val="90000"/>
        </a:lnSpc>
        <a:spcBef>
          <a:spcPct val="0"/>
        </a:spcBef>
        <a:buNone/>
        <a:defRPr sz="4000" b="0"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9AD1F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38E1F3-57A4-974B-A247-1B459E350D37}"/>
              </a:ext>
            </a:extLst>
          </p:cNvPr>
          <p:cNvSpPr>
            <a:spLocks noGrp="1"/>
          </p:cNvSpPr>
          <p:nvPr>
            <p:ph type="title"/>
          </p:nvPr>
        </p:nvSpPr>
        <p:spPr>
          <a:xfrm>
            <a:off x="838200" y="2697955"/>
            <a:ext cx="10515600" cy="1325563"/>
          </a:xfrm>
          <a:prstGeom prst="rect">
            <a:avLst/>
          </a:prstGeom>
        </p:spPr>
        <p:txBody>
          <a:bodyPr vert="horz" lIns="91440" tIns="45720" rIns="91440" bIns="45720" rtlCol="0" anchor="ctr">
            <a:normAutofit/>
          </a:bodyPr>
          <a:lstStyle/>
          <a:p>
            <a:r>
              <a:rPr lang="en-US" dirty="0" err="1"/>
              <a:t>Minta</a:t>
            </a:r>
            <a:r>
              <a:rPr lang="en-US" dirty="0"/>
              <a:t> </a:t>
            </a:r>
            <a:r>
              <a:rPr lang="hu-HU" dirty="0"/>
              <a:t>Cím</a:t>
            </a:r>
            <a:endParaRPr lang="en-US" dirty="0"/>
          </a:p>
        </p:txBody>
      </p:sp>
      <p:sp>
        <p:nvSpPr>
          <p:cNvPr id="4" name="Date Placeholder 3">
            <a:extLst>
              <a:ext uri="{FF2B5EF4-FFF2-40B4-BE49-F238E27FC236}">
                <a16:creationId xmlns:a16="http://schemas.microsoft.com/office/drawing/2014/main" id="{063C24C3-A5B2-274A-A455-F541304AFD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fld id="{26F46B77-3FC3-A04F-9C6A-B25B169093BF}" type="datetimeFigureOut">
              <a:rPr lang="en-US" smtClean="0"/>
              <a:pPr/>
              <a:t>11/17/2025</a:t>
            </a:fld>
            <a:endParaRPr lang="en-US" dirty="0"/>
          </a:p>
        </p:txBody>
      </p:sp>
      <p:sp>
        <p:nvSpPr>
          <p:cNvPr id="5" name="Footer Placeholder 4">
            <a:extLst>
              <a:ext uri="{FF2B5EF4-FFF2-40B4-BE49-F238E27FC236}">
                <a16:creationId xmlns:a16="http://schemas.microsoft.com/office/drawing/2014/main" id="{D4370234-2A1C-6C42-9BEC-FE38847B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6" name="Slide Number Placeholder 5">
            <a:extLst>
              <a:ext uri="{FF2B5EF4-FFF2-40B4-BE49-F238E27FC236}">
                <a16:creationId xmlns:a16="http://schemas.microsoft.com/office/drawing/2014/main" id="{DDDE95E1-C8FC-3144-845B-25603A5E2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rgbClr val="151F39"/>
                </a:solidFill>
                <a:latin typeface="Open Sans" panose="020B0606030504020204" pitchFamily="34" charset="0"/>
                <a:ea typeface="Open Sans" panose="020B0606030504020204" pitchFamily="34" charset="0"/>
                <a:cs typeface="Open Sans" panose="020B0606030504020204" pitchFamily="34" charset="0"/>
              </a:defRPr>
            </a:lvl1pPr>
          </a:lstStyle>
          <a:p>
            <a:fld id="{51E5ACF1-2035-ED44-A2A6-3FD409EE1DA9}" type="slidenum">
              <a:rPr lang="en-US" smtClean="0"/>
              <a:pPr/>
              <a:t>‹#›</a:t>
            </a:fld>
            <a:endParaRPr lang="en-US" dirty="0"/>
          </a:p>
        </p:txBody>
      </p:sp>
      <p:pic>
        <p:nvPicPr>
          <p:cNvPr id="7" name="Picture 6">
            <a:extLst>
              <a:ext uri="{FF2B5EF4-FFF2-40B4-BE49-F238E27FC236}">
                <a16:creationId xmlns:a16="http://schemas.microsoft.com/office/drawing/2014/main" id="{34E593CD-AD13-FC40-9134-AFE14BE8B96E}"/>
              </a:ext>
            </a:extLst>
          </p:cNvPr>
          <p:cNvPicPr>
            <a:picLocks noChangeAspect="1"/>
          </p:cNvPicPr>
          <p:nvPr userDrawn="1"/>
        </p:nvPicPr>
        <p:blipFill>
          <a:blip r:embed="rId20"/>
          <a:stretch>
            <a:fillRect/>
          </a:stretch>
        </p:blipFill>
        <p:spPr>
          <a:xfrm>
            <a:off x="507414" y="633173"/>
            <a:ext cx="1822107" cy="501780"/>
          </a:xfrm>
          <a:prstGeom prst="rect">
            <a:avLst/>
          </a:prstGeom>
        </p:spPr>
      </p:pic>
    </p:spTree>
    <p:extLst>
      <p:ext uri="{BB962C8B-B14F-4D97-AF65-F5344CB8AC3E}">
        <p14:creationId xmlns:p14="http://schemas.microsoft.com/office/powerpoint/2010/main" val="4117862845"/>
      </p:ext>
    </p:extLst>
  </p:cSld>
  <p:clrMap bg1="lt1" tx1="dk1" bg2="lt2" tx2="dk2" accent1="accent1" accent2="accent2" accent3="accent3" accent4="accent4" accent5="accent5" accent6="accent6" hlink="hlink" folHlink="folHlink"/>
  <p:sldLayoutIdLst>
    <p:sldLayoutId id="2147483730" r:id="rId1"/>
    <p:sldLayoutId id="2147483732" r:id="rId2"/>
    <p:sldLayoutId id="2147483733" r:id="rId3"/>
    <p:sldLayoutId id="2147483734" r:id="rId4"/>
    <p:sldLayoutId id="2147483738" r:id="rId5"/>
    <p:sldLayoutId id="2147483739" r:id="rId6"/>
    <p:sldLayoutId id="2147483740" r:id="rId7"/>
    <p:sldLayoutId id="2147483741" r:id="rId8"/>
    <p:sldLayoutId id="2147483762" r:id="rId9"/>
    <p:sldLayoutId id="2147483756" r:id="rId10"/>
    <p:sldLayoutId id="2147483742" r:id="rId11"/>
    <p:sldLayoutId id="2147483743" r:id="rId12"/>
    <p:sldLayoutId id="2147483744" r:id="rId13"/>
    <p:sldLayoutId id="2147483745" r:id="rId14"/>
    <p:sldLayoutId id="2147483767" r:id="rId15"/>
    <p:sldLayoutId id="2147483768" r:id="rId16"/>
    <p:sldLayoutId id="2147483769" r:id="rId17"/>
    <p:sldLayoutId id="2147483770" r:id="rId18"/>
  </p:sldLayoutIdLst>
  <p:txStyles>
    <p:titleStyle>
      <a:lvl1pPr algn="l" defTabSz="914400" rtl="0" eaLnBrk="1" latinLnBrk="0" hangingPunct="1">
        <a:lnSpc>
          <a:spcPct val="90000"/>
        </a:lnSpc>
        <a:spcBef>
          <a:spcPct val="0"/>
        </a:spcBef>
        <a:buNone/>
        <a:defRPr sz="4000" b="0" i="0" kern="1200">
          <a:solidFill>
            <a:srgbClr val="151F39"/>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7.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jpeg"/></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felvi.hu/"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www.felvi.hu/" TargetMode="Externa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7.jp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7.jp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hyperlink" Target="https://kgk.uni-obuda.hu/felvetelizoknek/" TargetMode="Externa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soportba foglalás 2"/>
          <p:cNvGrpSpPr/>
          <p:nvPr/>
        </p:nvGrpSpPr>
        <p:grpSpPr>
          <a:xfrm>
            <a:off x="1583836" y="3359667"/>
            <a:ext cx="9024327" cy="2936661"/>
            <a:chOff x="1298698" y="3731388"/>
            <a:chExt cx="9024327" cy="2936661"/>
          </a:xfrm>
        </p:grpSpPr>
        <p:pic>
          <p:nvPicPr>
            <p:cNvPr id="5122" name="Picture 5" descr="BMF 2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1625" y="3821113"/>
              <a:ext cx="2003795" cy="133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1" descr="lépcső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9332" y="3821112"/>
              <a:ext cx="885635" cy="133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2" descr="szobor_sm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2776" y="5206074"/>
              <a:ext cx="934731" cy="140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13" descr="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8657" y="5206075"/>
              <a:ext cx="1944629" cy="142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14" descr="BMF 3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8698" y="5446713"/>
              <a:ext cx="2402927" cy="1156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15" descr="BMF 16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5216" y="3821113"/>
              <a:ext cx="1866028" cy="281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Kép 3"/>
            <p:cNvPicPr>
              <a:picLocks noChangeAspect="1"/>
            </p:cNvPicPr>
            <p:nvPr/>
          </p:nvPicPr>
          <p:blipFill>
            <a:blip r:embed="rId8">
              <a:extLst>
                <a:ext uri="{28A0092B-C50C-407E-A947-70E740481C1C}">
                  <a14:useLocalDpi xmlns:a14="http://schemas.microsoft.com/office/drawing/2010/main" val="0"/>
                </a:ext>
              </a:extLst>
            </a:blip>
            <a:srcRect r="65759" b="-1547"/>
            <a:stretch>
              <a:fillRect/>
            </a:stretch>
          </p:blipFill>
          <p:spPr bwMode="auto">
            <a:xfrm>
              <a:off x="8774906" y="4099688"/>
              <a:ext cx="1467866" cy="2568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Kép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98699" y="3821113"/>
              <a:ext cx="2349013" cy="156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1" name="Szövegdoboz 1"/>
            <p:cNvSpPr txBox="1">
              <a:spLocks noChangeArrowheads="1"/>
            </p:cNvSpPr>
            <p:nvPr/>
          </p:nvSpPr>
          <p:spPr bwMode="auto">
            <a:xfrm>
              <a:off x="7657612" y="3731388"/>
              <a:ext cx="26654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r>
                <a:rPr lang="hu-HU" altLang="hu-HU" sz="1400" b="1" dirty="0">
                  <a:solidFill>
                    <a:schemeClr val="bg1"/>
                  </a:solidFill>
                </a:rPr>
                <a:t>kgk.uni-obuda.hu</a:t>
              </a:r>
            </a:p>
          </p:txBody>
        </p:sp>
      </p:grpSp>
      <p:sp>
        <p:nvSpPr>
          <p:cNvPr id="4" name="Téglalap 3"/>
          <p:cNvSpPr/>
          <p:nvPr/>
        </p:nvSpPr>
        <p:spPr>
          <a:xfrm>
            <a:off x="369277" y="448408"/>
            <a:ext cx="2206869" cy="756138"/>
          </a:xfrm>
          <a:prstGeom prst="rect">
            <a:avLst/>
          </a:prstGeom>
          <a:solidFill>
            <a:srgbClr val="151F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2" name="Kép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2853" y="956579"/>
            <a:ext cx="10058400" cy="1894917"/>
          </a:xfrm>
          <a:prstGeom prst="rect">
            <a:avLst/>
          </a:prstGeom>
        </p:spPr>
      </p:pic>
    </p:spTree>
    <p:extLst>
      <p:ext uri="{BB962C8B-B14F-4D97-AF65-F5344CB8AC3E}">
        <p14:creationId xmlns:p14="http://schemas.microsoft.com/office/powerpoint/2010/main" val="676152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Szövegdoboz 6"/>
          <p:cNvSpPr txBox="1">
            <a:spLocks noChangeArrowheads="1"/>
          </p:cNvSpPr>
          <p:nvPr/>
        </p:nvSpPr>
        <p:spPr bwMode="auto">
          <a:xfrm>
            <a:off x="7608888" y="6345239"/>
            <a:ext cx="260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r>
              <a:rPr lang="hu-HU" altLang="hu-HU" sz="1400">
                <a:solidFill>
                  <a:srgbClr val="FFC000"/>
                </a:solidFill>
              </a:rPr>
              <a:t>kgk.uni-obuda.hu/kepzeseink</a:t>
            </a:r>
          </a:p>
        </p:txBody>
      </p:sp>
      <p:pic>
        <p:nvPicPr>
          <p:cNvPr id="10" name="Picture Placeholder 4">
            <a:extLst>
              <a:ext uri="{FF2B5EF4-FFF2-40B4-BE49-F238E27FC236}">
                <a16:creationId xmlns:a16="http://schemas.microsoft.com/office/drawing/2014/main" id="{B1336CF7-7BE8-9B43-8F80-72347536266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5556" r="5556"/>
          <a:stretch>
            <a:fillRect/>
          </a:stretch>
        </p:blipFill>
        <p:spPr>
          <a:xfrm>
            <a:off x="6096000" y="0"/>
            <a:ext cx="6096000" cy="6858000"/>
          </a:xfrm>
        </p:spPr>
      </p:pic>
      <p:sp>
        <p:nvSpPr>
          <p:cNvPr id="8194" name="Rectangle 2"/>
          <p:cNvSpPr>
            <a:spLocks noGrp="1" noChangeArrowheads="1"/>
          </p:cNvSpPr>
          <p:nvPr>
            <p:ph type="title"/>
          </p:nvPr>
        </p:nvSpPr>
        <p:spPr>
          <a:xfrm>
            <a:off x="6260122" y="389963"/>
            <a:ext cx="5931878" cy="1234440"/>
          </a:xfrm>
        </p:spPr>
        <p:txBody>
          <a:bodyPr>
            <a:normAutofit/>
          </a:bodyPr>
          <a:lstStyle/>
          <a:p>
            <a:pPr eaLnBrk="1" hangingPunct="1"/>
            <a:r>
              <a:rPr lang="hu-HU" altLang="hu-HU" sz="3200" dirty="0">
                <a:solidFill>
                  <a:srgbClr val="151F39"/>
                </a:solidFill>
              </a:rPr>
              <a:t>A Keleti Károly Gazdasági Kar</a:t>
            </a:r>
          </a:p>
        </p:txBody>
      </p:sp>
      <p:sp>
        <p:nvSpPr>
          <p:cNvPr id="6" name="Rectangle 4">
            <a:extLst>
              <a:ext uri="{FF2B5EF4-FFF2-40B4-BE49-F238E27FC236}">
                <a16:creationId xmlns:a16="http://schemas.microsoft.com/office/drawing/2014/main" id="{72AC9D2D-E649-4459-B458-DDA9BDC17E2F}"/>
              </a:ext>
            </a:extLst>
          </p:cNvPr>
          <p:cNvSpPr>
            <a:spLocks noChangeArrowheads="1"/>
          </p:cNvSpPr>
          <p:nvPr/>
        </p:nvSpPr>
        <p:spPr bwMode="auto">
          <a:xfrm>
            <a:off x="561108" y="2250927"/>
            <a:ext cx="4738255"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Bef>
                <a:spcPct val="50000"/>
              </a:spcBef>
            </a:pPr>
            <a:r>
              <a:rPr lang="hu-HU" sz="6000" b="1" dirty="0">
                <a:solidFill>
                  <a:srgbClr val="0066CC"/>
                </a:solidFill>
              </a:rPr>
              <a:t>Felvételi eljárás </a:t>
            </a:r>
          </a:p>
          <a:p>
            <a:pPr algn="ctr">
              <a:spcBef>
                <a:spcPct val="50000"/>
              </a:spcBef>
            </a:pPr>
            <a:r>
              <a:rPr lang="hu-HU" sz="6000" b="1" dirty="0">
                <a:solidFill>
                  <a:srgbClr val="0066CC"/>
                </a:solidFill>
              </a:rPr>
              <a:t>2026</a:t>
            </a:r>
          </a:p>
          <a:p>
            <a:endParaRPr lang="hu-HU" sz="2400" b="1" dirty="0"/>
          </a:p>
        </p:txBody>
      </p:sp>
    </p:spTree>
    <p:extLst>
      <p:ext uri="{BB962C8B-B14F-4D97-AF65-F5344CB8AC3E}">
        <p14:creationId xmlns:p14="http://schemas.microsoft.com/office/powerpoint/2010/main" val="3541648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2602317" y="33763"/>
            <a:ext cx="9589683" cy="938944"/>
          </a:xfrm>
          <a:solidFill>
            <a:srgbClr val="FCAF17"/>
          </a:solidFill>
        </p:spPr>
        <p:txBody>
          <a:bodyPr>
            <a:normAutofit/>
          </a:bodyPr>
          <a:lstStyle/>
          <a:p>
            <a:pPr eaLnBrk="1" hangingPunct="1"/>
            <a:r>
              <a:rPr lang="hu-HU" altLang="hu-HU" b="1" dirty="0"/>
              <a:t>FELVÉTELI MENETREND</a:t>
            </a:r>
          </a:p>
        </p:txBody>
      </p:sp>
      <p:sp>
        <p:nvSpPr>
          <p:cNvPr id="7172" name="AutoShape 8" descr="data:image/jpeg;base64,/9j/4AAQSkZJRgABAQAAAQABAAD/2wCEAAkGBxMTEhUSExIWFhUXGR0YGBcYGB8dGBsdHR0XHhsaGRoYHSggIBolGxgYIjEjJSkrLi4uGCAzODMtNygtLisBCgoKDg0OGxAQGy8mICYrKy8vLS0tLS0tKy0tLS0tLS0vLS0tLS0tKy0tLS0tLS0tLS0tLS0tLS0tLS0tLS0tLf/AABEIALcBEwMBIgACEQEDEQH/xAAcAAAABwEBAAAAAAAAAAAAAAAAAgMEBQYHAQj/xABFEAACAQIEAwYDBQYDBwMFAAABAhEDIQAEEjEFQVEGEyJhcYEykfAHQqGxwRQjUmLR4YKS8RUzU3KistIkc8I1Q1Sj8v/EABoBAAIDAQEAAAAAAAAAAAAAAAEDAAIEBQb/xAAxEQACAgEDAgMFCAMBAAAAAAAAAQIRAxIhMQRREyJBBWFxgfAUIzJCkbHB4WKh8VL/2gAMAwEAAhEDEQA/AJDMLMjqCLdQCRBJJ2Ee2C5chmL9IaB5IOgHOTaNvPE1kcipQBgJEqWMwSnTSwEEGb9cM8nlBDMVLeCkQATJJAEXmLh/L0xleCQ/x02d/ZwSqyIUiZAMkXvqJg39iQeQw8yjkloJImOpERbwgWvz8/LC/wCwBQHVjqg2BHxuVIBCgfXPq6ynCSqhZvvcT/8AM/QwPBl2GLPDuN1tcAfIfmSThYNPn6SfyAw6/wBnsOfykfkv64Ici/QH6/mIwPDl2GLLB+oyrWX3B2HIj3wfThbMZN9LQhJg7R+QnAfLuD8DfI41dMmk7MXVtNqhGMcIwofPCdWoq3YgCQLmLkwBfmTAxqRjAtMDYAegjBgT1b/M39cdxzAAGBPX8F/Vcdqkwvwm3MHqehGCThStsvpiBECw/h+Rj89WFEPkfnP5gYT04UXBIhZX8m+S/o2FDWHn/lb9BhIHBUmcVovYsaq9ReN7c/PCYA/h/DCp5eowgm39b/ljD1Xp8zodH+b5BgV+j/Q4AVeU/L+owX3+Q9OeCMv0T+mMpsFGC/xfM4KKXQj698Js3n8hgrn6JxAoVakfX3xw0z/phHV7eQGDFz0PuYwAgKH+GfMnCFeuF+KVHXYfV98K96ev64g+KZ03cNBEAAt63iLG49ZHlgNlJy0oaccz8AQVgtDFzBCQQxURYmCJMi3TFZq8V1nRoCkW0sssw56SCIUC/iJvsDyc8SzlQl20NItqBCvBAkKCBLHaw2PI7wj5kVJ71SXMgiynUCSFU0wfConcKDK2M3slsc3JJydkmCHb92YgEkqEDi99ZMqbW2O+C082qLUL0gxDEHwkjUFswIETMzq0xffEbRqozNYhANQQsUVgfCNSXkzBGoxIkdMdzObyzGHim6DmBG/wqWZgYJJ+HnG4vePYS+R61RtLFdNwTE3BtEE3ZpBtYbRhLLZkoyqwAJ03CAKuxURPUNJvGGysxU1KbM1JUAiV0klY+7YXBO5veDthp+3mk66HCOQDZ1ZQIM6tIY6iYBm959LaQxbTNGohtIlhMX8JH4asDFWy2ZzJUHS3+AHT7Su2BhTidGObbhlrXtrlCGTVUQnU/iTYGSIibkzNvbC2W7R5U6h3sI91ZlYAr4lW0bgPzi8dcZg76mQhTNQGINpCncgdY5iJPriRzQh6cCROwPMAmQu5sdtj8sbZTdmDSjVsn2gy2tVbM0AYBIeoqapb7oYzY6m85UWm09lM5TdiVqofERGoTa3I7WGPOOffVWOnSBqCr6QNMxNukYb56sGIsOcW8zePSB7YssjBpPVAXpjsY8q5fNMnwMy/8pI/LEll+0GaX4c3mB6Vn/LVi2smk9LkY5oHQfLHnyh23z67Zyr/AIiG/wC4HEhl/tF4iN8wG/5qdP8ARQcHWTSbppH0TjNe3GezFTMNSy9VaZoKKgE3Ywb3B5EW/riEpfafnRuKLetM/wDxYYYcS7U/tDrUrZaizrsV1D2MlrYvjzRi7YvJjclsS3G+0+ZRKFUOE1qsju0KkhoLWWfECOkemJn/AG3VJzBABC0lqUx3ZiGCmSA2raYvzvimZ3jFCtWWs+XaRA0rWhDHUBMPqvGMpUriuaNVLBWRX8DAciBEj6ONH2nE/wAv1f0jP9nyr831Vf2S3Ee1tWkWAy4cKFYwHVtJC6mg6gLk+W18WN+NZf8A9KpbSa/IsJS33vCPvQJtzPLFFrcUoVMy1ZquYFNgFNMKvw2lNWsnSYnCPF2oV6i1BmmUowFMFGCpTGyAIDcdSTieLhdWHwsqs0XhuYFatWpDw90QJ1KdUzBAkWgdemGj8cpDMjKlaveFxTHgkSYv4WJ085ja+I7s7xugtavVrZ1D3mkKO6YeFQYLSgGq5mAMQ1aKmfasKuVWmJ0NrixEToLDxkTcyBMxYYClibe/ov12v+SOORJberv4b1/BbqvHcutcZc1RrJK/C2mRJK6tMSIPyOFsvx/KsmoV0gyQTKiFgsTqAgAMLm18UTs7kKnf0w1akq0ix7xKwmoCRYhDMxImbAnDyjwkqueIpNohggFQs7E3JUAQwJ6xt74tWLemDVk22LvR4rQYMVr0iFjUe8W07Te04NTqKRZgZ2Ig/jjM6fCHOSqvUpVhLKVELqJEALp30AFiSTuTAtdtxjhSU3o0NDK9RAXXuw/iZiWgo0HnFxpttheXpMWT81VY7D1mTFvpu67mrspG4Pvb8MJlvT5f1xlX+2a1F8wKIOisdHhDfFq2U7kgEjmCJ642bhazQpSGHgWQdQIMCQQbi84y5OhUEmpWa8XtBybThXz/AKI0t6/kMFj0H44mXoL0/AH/ALgcN2yo6/8ASo/JcIfTPuP+2R7EYD5n2wVh6D1OHlSgeq+4Y/k4wyI8h+fTCcmJw5NGHNHJdCTvvB+QxVeOMgcssajEzyMgWI53mJ6euLRmHYA6bnyt8o54pPG84wIphkNVgq6Tqgkm6xBO0yYMSCeUJrcX1UtqIziLIwc95DKSPDSDqm+oOyA3jlaN8R1LKsSIemyw1yWIY7HStiGMDeSJERykOKKtUEiiqANqAZfARYEnSqtAvBj7q+ZLTNVlbyeZOuqrpEkc701AuFCztJGGrg5tnM0EYbMF1MhqKTY6gWhb8mPiIEazvyRo55ohFuBLLqY7beDSVW4JJbVe08wfOZhu7SktTUCJOnV4N/4bKY3384nCi8NpOE7yiQpAuxgzENHiQQABJ2HlOIuNwt2Gq5mtUOsS58JIczRb4puCTEAWUgX2F8RTg/fYrdrOs6YAsAQsm4Mkxe++JbP0gi0lpliWPg0MBCi8m5BJC9eXW+GeQesQC+ogg8yCDcjQC0ExEiBtyMYatkVFKWZpqAukNHNlfUfXRU0/LlgYlMuAVBb9mBuIleRIEy4vAE23nAxW0MUnX/CtURDLLbGoB6CmN52G5g72xKPU+AgFmJO+8RTMXtyCe+GGVBYOT8AWREW1B03O3hgfPpg3EMwe41LqD7DfVeVLEi/W/pNzh8kWojshRLVHJYArJAgyDDXiCLb73iRscJMNQLbIqwCefT2J282w34XtULSV0gQJk+JLe4Mb2x3P6mWb6RtawUWF9rkn5jBDQj3+B+1YZxzxxdx64sRoeNnmG2Hi5hvL5YgpxrfYzspQzCMaqsYCEQ0bgz+WLKNlJSooi5p/LbphQZt+gxo3H+xOXpCmUDDVUCGWmxDHpvbEjU+z3Jjdqg/xj15r0B+WD4bKeIjKxnW/hHzwf9uP8I+f9saDnewFKT3TMRp8Mul2/eSDI2kUwI/mnlhMfZ+CPvz5NTI+EG22z6gfKPXE8Jk8VFFHEP5fxx0cR/lP4Y0LKfZ1SYNrNVSDaGQgiBf4d5ke2E+K/Z5Rp0ndalQlRIB0xuN4XAeNh8RFDHEh0b8P64MOJL0PyxfMp9nNF6aOalQFlDH4YuAemGnCewNOp3k1HGioyCALhdibb4nhsniIp54ivn8scXOhiAoJJ2sf6Yvx+zOl/wAap8hikcWy1LLPUVDqgldZ35giAOoxVwaLRkpCgzLJ9/Segf8AoccPHaimO/qAi0a2B/PENUolWKukMNwbEc/yg4cnJmoocbiAedwf6RgaSzpEivaSoL9+1jIlpv1vzxKUu3mdG2bY+oQ/9ynERkOy71Qx1aVClpKztyABk+2GnD+BV6raadMttJMBR6sbewv5YjtKyQSk6Ra6f2iZ4b1lb1p0/wBFGF6X2jZ1iFVaTsdl7qSfQIZOFODdgFscxWLH+CmCB7u0E+wGLjw7htKgumlSCDYwtz6ndj64S8zXBpj018jDhHFOI1INWjl6afzK+v2UVPzIxMO8clH164BTy+f1+GCm3T8/r2wmeSUuTTjxQh+Eiu0Dv3Z0OVIudPQdLG9unO/nnlWsJMOKh1HWgA1HxKoEFrm03mxgC+Ld2kzAJKMzGxgKhKi25iDfULTaPfFNFMmoWDaWXaATOoKQTpEhT08zO2KxMHUSUpi2Yp1IAnwqogEooA6Q7QItziTYg4aZl1R1bSxqbErOo3kSxPifU0FjyI3icL5fPKznvGZjbSWF7QQxKkGBcQZ5x5Eo50h2Rwzokn4gSs76e8YhnQWjpLTscWVmcWoZ289wikSGj4Yncw8k3+Jo3t1xC5ilXLuSULuNHd98GawGkhaj94BvE8t7ScK06/eM8KFJixUgD4r2UnSpBglt49DyotVKyMwmbLUbUVFiCO8BYFYmfEQAST5MiqCrHXCqHdL3lemGaZUEJDxcyZgfGfMQRFzhbh7tULKupEAOlgfEsWKjQwb72xNue2E3rCmJLCozg6CrIKZCjxMNIgEFQLHVhpkcxRY6isTMqJY8woL/ABXEiSY5gDE3e5Xca1xWqMWNQTMeIwfD4bh31cud8cxKUcjQZQzVWLEXPdn85vG04GLay+pElmuE6JViG0yNokeHkOXhB9/fHa3CqraUR0ViLyTpghRfwm4AIMzYW6BanxLSzOyHXU072kCDG5J+7HvfC+R44ouSQQi6jYwbgm25g7dTGGaUwWyPyXY+oyqIpnxapB3MeGJUbTz2tjmd7FZsgqtOnE/CKiwAAIvadhc/wjFmyPa7LixnptI/1mZJ5k9cJv2qXvGGnwWuFNjB5C8TA5bzhrjFcldUjL+L8Jq0X7lqZ1KNTBZaNW0kW+ED5Yi0XxL6j88XjtI7V6jOtZkUAWYkSQADdfe5HQDe0Tmctl6T6qYNdDKjXIKtcAwsSBKtMQdrXOFKe9D0/KVgpePOMegPs5pnuZA3p0j/ANJxkD8XK+EZXLsqkiWpAlvE0MWEdRtawxqfAq9P9mpVHIpKaaHwQAJC28U2Hzw6Dd8CcnBZO01I92ltqgP/AEv54lMzkw4AMiDII9CDuOjEe+K7+yh0RqdRnDkaSTIIIMGwnDE8T0tURqtRTSXUfGIIiZWGkxht0KLO/B6Z1HxDVMwQLmfELWaTMiLgHfBanBEJmWENqAGmBtaCNrbfrfFHHbWlAOvMAHr/AP3iUTizCklXXUAcoAJaZqMiifF1cTiayaSx0+A0wIuZn4gCbqq772CjnM88Hz9Ifs7qDICxPp188V3hvHFrv3fe1YiX3HgtqIMm8HCNLhFGnU1ZbONUkgCkCkaGOnxkQSLmNrgYXLMrodDA3Fst/Dk/dU7fcX8h54acGpQa/wD7rH8ThPL69I01bC1gCBHKdWEqL1F1FWN2MkRcydxeOv8Aphgkc8e4tRyyA1W06pC9bC56ACRc9RjPsuuUqswLtU70swV6ZAMMXIXUoJETcEgidpjF2fKvUqLVIptUpq3d98vgDMUudImQFO3XCvEzUqqXq1KRSmQyBKbqwYKRUDFjdZJgATYYz5JtvSa8WNadZVG7NZLOlqjVdDgzrBAt/CRzAAgc8M8z2fy9LUMtWFZdQZ/40MrZlIBiALx6+eq9lOHUsvlx3I0mp+8dtyWa9z0EwByAwTtHwmnnacTorpPdVh8SN0ncobSvMdCAQcWJx5ZM2VZPQyvuSht0I+cgx88PeAxTQCYm+07heuGueqvl1Pf0tTKVutQCdRK7bzqBEHeDE2JXy+cRwvdlrKAVggi0izAE2uDzF8DPGog6V/eFmoZjoWP164dipPI/P1+oxCUKp6Mff1+fph4r/wAv4+v1GMB1SQnyHz+vliG432po5csp1EgX0gGP7+gOJBW8h8/r+uKX2t7I5nU9ahSLU2v8QLXmdt739CMXgk3uLyOSXlEs5mO/BdG1U2NgZJZZBJH3o3UgwbbEXEK9ZVDqqoylAxBXwxO7+KAdWmBEeICDJw9p5aolGjS2ghmIM/FqZg0TsWCgDeNrgg9OnTqjXVB71JIeLK8iVIttpgG48PK802TOa1ctyLTMJv3gpsiqICg3vuXFzMcgfFAEC7OtnisDu9UA6IlpOrVJUWusWjTF42BX4nkzDGagZiSxJUkfeYbyQAZg2iN8GoUGp+KuzM5HhTSSy6YUeIk2Btdd+sYvpXIHGhlw9jUdqzA8vEx0Rc3QhT4hIOwAmeYwoM0GaP3RUahUGpYbSPCwIgXAjy8pwZeJo2x7uI1EEkTZREgSRJ2AteSBYoakgClggJsrqTJUEG4kcxAK2MWxZ/ApdhK1ekiyAzrEiSF0yI+8TfSm2lufu2ytNe8YUdRESJB1EeEMCdUWa1jeTh2sXJQlIgspDOR/CTYg7QDt05YSydWUfSo1JILDZQdiXAJ0i9+o+7uTe2wTtfLVGYlPCp+6BYdReec88DCNZa+oyQ1/ilRPnEbYGJv3K7olzmb8yEJZzuRCm3leBf1nCFLiwpgFlgDwIQOQB8UcxMCffAShKOFXewMRIDJ57aVG/XriP4nlVFSAICU0Bm5m34+IHp6cnRl6DK2J/I9oVKgBYtcEzPQ25Tyttzw2Nc3LXd52iAALT5n9b4h+F5azVXUFRAHimOgtM7g7fnhYV1D92H133AMfM35DAk3J0RRSOZqtUqAKtQncaZuY3gclA09B+Qiip/ibfaTiRyNUghkU2kGTIvyk7SBuI2w/4hk6May5WZMcvY6Rzjn1xW3F0XREKmlquoSFbY9A21/LF4z3DnqZPJqhA0qJkwDCiAesx54qGZpw+ZvPxH8cXPN57u8tl/CT4YOwDKdYIBIsQVHsxwycpLG3HkoknJJjfJ8Tr0KjCrUapSUllQAKpLK0CByDGOggmMRXGM+tdyT4XaLKb2ERfe2HnBEXMuoZYRnBbSfDu0AQNxaY5csX3gnZ6lQpt3bKajmUqugdQI2An1vz6YXDNJx83I7HgUt0Y/Uy7RGpok3JPS+NK0E5GmRuHy5+VWhP5HDTtzwMA08xrUhi1MhEK+IUnJY8tWqm1rWjocG4xxBcvw8Dcs4VPVWDSfTRjRC2Z8iqVIZdlw65qg1N9dQtBUGBp0tq1eQVSfli20+MqSxqsiKCE1EBPJUB5wZOMpyVKvmDNCnUcrcd0jMw6HwAkX2OG9SjUdpcu7C3iLMw8vFJGJ4PmTLrNpg4su3FM89DM12p1NOonUS5i4BFvhn+a5HIicWTs1xYVMutVqgdg2l9J+EtUgWJtZlJ6gc8ZtxfiCacojgFO70uCLwreV5AxoNThqU8lUostMgaPAG1AohQgEm5JVW6+uL7qaj3FtJ43PsPs5xqPEFYJq0aiYLHUADTF9QFzO1sRNHjLGu+XZ6IImUWxO9iJMOek2wxTMivSVvMwpPwkGJQ/dIjbb54baYk2QGSebueZZrWJ6b47EPZkdcZt3X+zkS9ptQlBKr/ANGocK4kiotELVbQoJaBpvJA1MRq3jwgxEb4XyOaDPU0g/EL+y2+c/hiu9ncxOXpHloI/wAr1Bz9ML9kM8KrV4YnRVZCp3EE8t72I8jjkKT8acPRN/udzQvAhP1aRSe3OfFHOu+57vvYN/hYi3qA/vhHLVUIaooBaqdUi0iNmQCdtjMDniL+0Or3udraQSUK0gR/KNTf9Tx7Yh+D5uQFggQFvbeZgi+0fQw/aXlktjFK4vXB7miZN5AMAT1N+djf8sSFI+S/M/X64q/Z5qKSlGr3qE6pKkaNgUJY3gruJ3GLVwhNdamkr4nUbcpE7jpO+ORlx6JNHbxZtWPUzQsjwSmuXFNlXWV8TwNWojccxB29MK8BzZq0Rru6k03H8ymDPqIPvh5UbxDETkB3ebrJ92qorL/zCFqfnTPvjdGKUaRz223ZA9s/s9TMIXypFKqCW0H/AHTmCIOm6mLSLC9sZRUpV6LVKZXW8QVgyPEwYTUGkw1rdCRzx6LZsYx9slJ6WcV6ZA76mGbUAV8Mq2oEGwGk7c/PGfNjVWkQoj51BIYM2mGln+E+InSwuNR6N0vOG37phAUzJCzYlL6kO4JEsfwtGCcS0j7zsSBMwJYklpYQYkCFI2HK2CrmNBUlVJLFFOna4AN/EtmA0+W5OFxiGN8HRlKbNDFaShVu5OskgBSoFueqRYATzwbN8NnutNUGkoILfEw0mDNNZEDUYPOZ6DFn+0rhVGllaHdmXURUhfijTqNTxWIYiIAgNGKHkkZlGlnkwunk1xA1T5+UTbFkrVphlBxlRJvUQuoVXZWbSStr9NKr4jJUgcpi5vhxxGn3Z7p3AYeEgFSRYSNS84MQZgjyIwpwihFSpmWC93RICgA6Gqboim50ggMSJsBEarR3Gu8zFUVahAdidZuVAAWCIk9bXNr4kEtVE0pLfkVTK1IGmrb5etp3mcdxJUeLZamBTSu5VbA6GWfOItgYjjL3/oW0f5EnneB1cqERiIYHUUkqpLL4QY2Ag/4o5HERnUOsS2hpuAsN5AiJsDb13xLcP421M6U/ekDZ4KDcyqxY7fLETxLjXfVnapLFjOosWA3i0fCDyAwqM5C1KxMZnRKidJF2sCJjmLTMnl+eEMvRo6qcBjckMIidgOsSfX9Dtw8uQveSCBsDPU/odtiel3L8JcOjLKoDLapUE2i7wPfFoySfILEKNN0+FdIBncGTbe0nmOeJ/jfBXNAkrTUqC5N9IAFwGMRJ6jp54g6ViQCkAlSwZWHlE3628sP87xGo1MoKpZSCramMEHeQLbfXPBT5v6+IWpOmiJrUy1TMqolirQBuZC4s/EKYahQpqmt2kNGkwIYRMe8+RxFU82RVcArGmPCDOy3YAQQBNvPE/wANzdOgYImoRed+oT259T7Y048Us0tHpy2IzZljSYvw3guZyyJUpOlRgAGp6IRovE8jykQfbDx+0M1A6R3dSz06g+FtmW2xmQeR3wqnanUg0x5/3/pit8e01K3dU2FPv1LDaBVUcp2DjR8rb409X00Y49SVV+xXo+tak4t2n+4btfnV7+lTRVULRkadiG1Lczcyp5A352w/z/Zx+IZenoqpTVGqGHBuWNrjyB+eM2yspVYOGDgDUG3mR/bGydh69M5XTVOlXldewVuQ9TNvTGRtxh5TZFRnkuRQ+w3DnoZ2rTr1O7p0qVUVmto01ENNCSzKAD3yMs3JgReznh3ZjMhq1OnWpK1BlBZ+8LOlUTSqAUUqLoZbyDYEyYvhDiOYWnmc4x0ZqjmA3erTqhWUCqrBgdLMCrU1MlSoBg4k8nx3MU2rMMjAqrRprT/aO7ZKVFdNOnpMOwI3JA1SbQcaYyrdMTOCls0Q/Zzg1LMZnRmnLBAw/dt4XbUZgxOk7iIOLTxHhNU60yyGoUWNOoeFbQCXYeKFHU3wXsbw9Mp/6/OKKKvPdUv4WBrHTHIBJI8lBwp2K7U99xCoxUinXbQPIkMVPyT5nCouayvLHfT+l8f38h7xweFY5bav+/XxK7wCm6ApWUgli2k2KSYAYEHfSxwrxUySNYHpH5Wn2xOdo8gMrma1ViKnesp7vQVK6QQp7w+F5uIG2q8YreYzoZhNNKQYwF1zUJOwkgm8xYe+PRdJm1YE5+8851fT11D0/wBlu4PXNLK0UQ+IgmSJA1MW2PrzxJ1qQy1SlxKmZouBSzRWCukwErmP4DCt/KQeWI3h1BmKUlQghVGncgQJHttiyca4O1XLVKKggVEKnxRBix0xeDymCLY89iWqc592z0mZ6YQx9kjFs9npr1HJs9V3DcvG5ImY2Fpxzh9ANT0TaTpPLr+eG9V2y9Y08ypBUFYIkR5TuOn44VatTpaSANO0ry5gkdCL/P31RZzpp9tyZ7L0Wp1h0YEMo5MLyB5wcah2Hy+vMhySRTVj5aoUX84eb4yPLZ5RUDqbLeevIDz3j5YvnYTPlaWcdG7v9wxRmEAaSQHvuLi/O2Od1DT6iMV9cmrDlkselosvEvtNy1PMGmq1arSaaotMgM6uVaGY3WRAIkWPs4odqC9eh3tJaR7zQAH1N41IIPhFp0kkbFRjI+z+ZpU6rnMU8wmZg+KAVYbalYiQscxvyN8TtfI96y1wyJRVdVOGBq1SD46kzOkAEA+fy1JoDbNuzdTSAT/Eg/zOq/rik/a5wwPTo5jvDT7oshIXUIqAb3HQj/FHPEjmeKNmeDjNIfH3S1J/npsC3ydD8sN/tDz5fhXeqP8Aed2xE2hoO/QH8sJycNe4upJbmIvwNnIKtSRZUSYmIlmI3tpMW+9yvi5/Zr2ZphqlSuiOaek0pUTqgy0kSQLAe9piKXRkwB4mbwiBJubRFz8psPTF67N5tsqxWoHFLSdLMulQwJ1atxOkjw6hz9k9O7yKLBK9DkkVHtfle9zlR2WO8ZFIk6gjBI6AiZMxe3nir1MuqxY6bMpkGRfn022mOcY0XP57LawaWWq5msGaoTdqU7y3doNWnTpH4zir9su1TZgU1dAKqMfEFAAWI0gEAi8SIjwDDJ86Uh8lBxtMiK+ddkp0QxSmNTG5IJY7kWlgFgDoBiNfUjMuomDY/rYn8zhZK1QqSFWw3A/PlhbiOXB7sqCJpKzTBvLjkBAgAXvb5HGmthN9xt+0nq3zH9cDCBpn6P8AXHcNAWTKuikktbYwR5xt/TBqpFyhGnqRBI6dPab2jfDHhzgCoXn+ExvJmLn1w8y1eyr4i38JFiN7EcwBaRjnyjTBVB/9pltKiYO4nbnY35W32PPnIUHVmBZQWtcz6chhtlcqrl4EOhbnGodV1W6TgpqaSisoU6gJksDfmD+kYMeyRNgtTSXIFBecAMSOV/CRvgr1hBHdJ/1/pUw+ylAMxU1ArCSGAIDA/CD0I2NvTzjKouQSN95EeuLardDsVNDvKgftDsVsKaPbYHTTIF558jhnns3LEk38sK5h9Gq4OpKUEFT8KjlMwZHlbERVYtJS/sJHqD+Yx1OlpQderOdnjqyLskTfD6xcC8E/gcJ8T1IyVOaVFMdNM/MXF+gHTEfwrMESD8Q/Wb4sOcipSEbgiTGwvI84kE42JLJjoyP7rKJcbqrmGpaCHrMAqxClgYsV66rCTzPtYDnq+U4cyBQtR3FNgw1QD4trgzpUQZEE2xUMrkqoqhkWNB1K8wo2Y6idoPPFg4t21SmujLgVamsv37L4UYyP3Qa8hSRqMHpGOXjwrF5fRHQ8RPaO7+v0KtmUq5SqtYoKZnVSG7G0EkGRFz8XXbEQ71HJbnuefux3O/PFp7NcNHEHrU6ld/2oproBo01GElkJInVpuAI2OO5jgy5eimpwK1YyFWCFpixLkGzFgR5GbWMWUYtjVOailLkjcvmKpXuUClai2eJ0qWGoifdCbWL9cXLgvZitToNnKVUlEV6ijQA5ZabAMwY/DquBcxyGE+yWXKVUQHUJBIMWXS026Fu7ge+0k2ji9LMkVVosJFKUQACWYMAJJjkPnhMsjxvTH1NEY61qbIDtz2mo57KUxq01FI5AqTIDrqN1FgwIIBEC8nTRlrw8030sBY0gAQdvjRFPTa/UmcDilQqNA3Fz6m5/E4j+H5tgGExtt74YlWwuUnLcsec7XVncVKLPlyBp8FQkESNwR0AsZwMx20zyzGcq+6p/44rVIgWmJ67fPCuYg29/PGmMIxjSESySlK2TfAs3ms7XcPV1aaT1G1IJbSLKNKzJYj8cTOR4dkwaNetSUITDQTpcjcMs6dXOOcc8M/spcpmc1USP3eUqMCZgnVTgWPM2n3w9+0LJVMv+ylWZaNYaoWQA6wCJJL3DBrsSSWJ2xmlicnyOWZRXBJ9qxljQR8vTWitUkqsTYSCQqdTpO9rnCPCOM6MtXoiogetRCJUNtLLsGEGF+IW5kWgYhM5Xr16RU13c0ZCCoQxCNBIViNVoG55HER2fyw78ByIJIbm20z8+flhGbpZY5pv69BePPHJckMeJ1cyqjvarRygiPYr6csNcpxOqqmmHYIdwLEgbBmFyvkbYne3GUAakVJK6SokbQQYE8vEcVt6UAnDY8DbT3RauzParNIpywrt+zsHDUjBWGmYkSDqM2IvjWayu/Z4Eg2hhF/CKpg+mmMYz2YyjBWqlSQRA6wLsQOewGNIyWcAyhRSVLU1UUxICkPJLSY+ER5hoPLGfJkqTXuoijqv3IqfDKOjMUmp7BwA+o33Wx9THLf0xp/DFWpRrUK6wCdVMN8Q8LXg35gTznFNFEFYYW/lE2jlaAd/YxMYLxWszhkFSoQ2tdZaLQREATJBDdbb8hnhKpqTG48tY3B/Ekcp23p0IZMtrRdQBFWJFxqvT2O++KT2kp/tmaOZRDTRoKqBqMmJkqObEm/XCmbGnL6YAhY/TC+Vonu1iZidjzvG8T7cxjs9fBYoRae+xy+lzSm5L0tkNksowBhAW5iN7mR4AbwTh6/Be9bVTdQiAU78ytmIiLTb2xJ5+pTFPSEUVYBXw21TYgLtG532+ZeF5MjLqrEE+Iki4uzHGDBk1Jv1NfqVyrw5gSNSW8z/TAw0z9ItUY6iJNrxbkfcQffHcaPMWuIpTLPTdgJYtJNtoPSL3w+r5RAoKsA4A+F7kj9N8Lpwx6SpOpVLWMbwDa06WvsemHtFmpQaxptBghBPKfjcaZ3FpuOWMjmrI2hhRyhcF6tVmaOUSAbD3sf185PORqWmq6YOrSdXRReATvqN+pwwy2eatUNR3lQGk+X8IJBi8YcVlqNK061hAuKZ52+6efvhdXLcqudx/l8kdykcpKuJmRfwRfp54frwtv+H8kP6gYhKNfMwF/aHWOgX8LflhVnr/AP5db/NH5DD4zLqFjbtFXAU04dWFzKRtA3DHqTtyxVDBM6wsc5/8Zn0xNcQyrEz3juxt4mLT5X9sR2UyasQD4Wk6lII09DeN+XvONWPNUdyvguc0ordjQZiDK+IxEhYEfPCqcQaRJMjqeXl5YuNLLUKVLYNKyBAknqZsYPLy9cL0qfD2g1KY6ajeTzjmY6/0OK/amntwdZ+w047yVlWzNSrVRVRiR/whvM2KgfFJ5b2thHhvB8xXYrRovUKmGhbKRuGY+FT6kY0fhPAsgaq16LaShkaWJvyJVpA8oxcmrVKiGmQtdTYqIDEGxBBsfnOK5c6k7SFR9kZMK3qvcYb+y1MtmEBdRUSKk0qgYqRLadSGA407AncYXzOZzDNVqnS1Twl3sQmtrQq+CSxjyvYG4tuf7M0KFMhKZR7FlZiWvBjxAHQthYXIuTE4SyfDaa8PrsEdnqsraoAVVpuLAzP8ZkDn5YtdJPuc9rzNdh79nfCyGaozEkqSZO5kGSdyd998XjNFKffM8EHL64YSDo16hHMQVt54gOylWmAFUd5ba3vIYi48p/qt9oubccPdlW40qTMEBmVSPOZjCs6+8S+AzC/I2Y1xAxP4x/bFiXsqqcI/a2Ze+eqlTTu60jqRRvYNrDn/AA9MQnB+HtmM1QoFdXeVFBWY8My5JFwNAY26Y9Adr6RPDs0pVFQUHIAMxoUssDSNio+WLTlukCK2POGkbc+Xn5euAFESLY47Ai4Pt+Y8x0wpTWd29Cdz5Rz+Zxsxu0ZpqmXH7H3He5lFZlqvlitMqpJBDISRANxAO3Lyxo/EeDnN5T9nzA11abh1LKQWsdW6CTBbYchjHewfEzl87Rqa2pgt3bsI+FvCZnkDBPpj0Iy0ioL5ldUWdXRWE81eZFuYjGbM2mvgPgk0Z5wvgFRWamUdVWqCjjfbxeE7/cM/ycrxo+VVGFqbxtMkTYTZmB59MERaAj/1AYjmXpk+p6nz3wuMxR/4hPpJ/wC0YRkyTn+IvjxQhelFB+3DJg5Gk4QgpWUEnoyOOTHmFxiVVToPtj0l224embyVbLoW1kBkLJVI1KwYCywJjTPLVscYO2UDhkIKVFlSCIKsNwR5HlhmPdUCextzdiFbK5WipKCgltJALFgNRcGmfETJ8iTjO+Id5RNUPRraabsusqwEBmVYaAGnyGxBgDGvcO4tSqUabimzgoDq8Bm151ODuDvzxH9pcrSzNHutHdgkHVppHYzt3oHTGecUwuFmULmzVE62prsDaTzkMLkzGxO2C/tbKh0BnIFiZE+giI9bYc8b4e1Fu7DPVcXDimoLD+FRTlbbXa9+mIivUcEI4bTbyAjnFretzhCim9xDTQrxOtIFMrLOwBMiBJvt68sPTmAFMGbxp9rwN7QROI/Oqe9UjkcHyuWqNpMEg8jNrbeV5/HHV9p0pxi+EjL0VaL7s7VIkbibajvz9OlxiUpoz5ZnUbI5m1yNVx5TiMr5QjQpFz/Q2IJ8+uJPOV3pZYiLhDI6T19zjDhactja+CpZnJMW+8bLeJ+6OYGBgtHg1WoocIWBG8e2Bh32pw8upbbCtEHvZK0s6CiQIDA+dlNyJ2O2+EKvFR3ZWBpuLgmZEBj0PnP5YnuLZVUosAoHKQNh8tueM+qNvfyI5/25bdMZcOme6Ds3sTQoMo00XJ1CYiZ5xI2IjnGJbhHDW0+ONbkQACXtzIiwuDy5Yr/Da8kqgvsDzjYj0ieeNA7PcPFOalnLizCfIWJJ6bW22gRgZsnhkunuNF4NUJnf0iY9Lenywd+CObEEGN526HnM2xYQ5FpHmCNt/LCvetv77QL+l7g4xS6rsWeRehUavZ0L+8uSnilpERz6Ez06/KN4lp7is3MBIvzB3iek8sX3MeNGUn4gQCRMzuQNpkjFB4nl4NRSQYp1d7bLUA9TIkb7DpjT0mZztSYISbdinZnLrUcUCG0VACyyJYmgjzfkXhhsQCIg4bpwR6oDZdg0j/dMwFQRuBNitt5B8uZedlWP7VS7sL4tCLqE7U0TfkZXfB+yuXD5yirbG1jDbNce43xtq2aIZ8mOnF8sjaWYq5dgtSm6HoylSY6SL4uHZHtctOpNQ8oEi87cj0n54V7TcWDNW4dWcgKyaKjRcQjQ0De8ThfhvBqCU9JUBGjUFN6kbSw+6J98Kk6OtDr5ZMbxlr43xChmcu6VIErYwQQdwR5TFsVbh1GqcmUgFCji6gkTqkSXB3nlgcUbXSZ1/wB2pCEm3oJ5ADc+YxMdlUp1MrWUhCVnkCVBWRflz59caMUJSxan3Rys8orLoXZkTwQItLWahUgTqJmOU+IEbEi4O/yads+OUqmTektWrUlTJCeAwyEyQggW3YL5TiY7F5ig1cpSqF/CWggjYgSARfffzEc8SX2l1tHC8yeqqv8AmdFj8cO6hLxEI6Zvw2Yv2G/+oZa5BLG6kgiUcCNJn5Y3OtkFqI1NzUZXUqwPfNIIg21RtjGfswoTxPLFiN3MeYpVCPy/DG/ZqrpRm6KT8gThE1uPhweXadIA6d5seXv9bYenLNSd6VQEOjFGUwSCDBBIJG84jQDEbmIEbzyHvjRPtf4T3WbTMKLV18X/ALiAA/NdFvJsasU6lRnyQuNlCqpD22N8egOwudNbJUagUTp0MdUeJDpJgKd4n3x5/wA49lPnGNY+xLiBNPM0TsrJUH+MMpH/AOsfPB6iKcX7gdO3aNHh+g/zt/444ab9V99R/UYXnAnGGjaNjRbqn+Q/+WMK+0aoafFcwDF+7MqAP/tpcid5nfG+lsYHn3OY47LLE5xEj+Wm6pt/ypi0FTsrPdUTvYHtR3bCi7EU3NiBdW6+IHw9Y9es6klIsAVrMQdiNEH5LjM+2HZdMvnqFWgNNOsxJQbIyQTBJ+FgSdIgDSYsYGh9mkjLJ56j82OBOmy2O1EXqZUndnPuB+QGGuY4cpFwWHQtIPlBtiXjHCBijgmWtPkyl+DZjXTdMu3eWlWQhRF5DwUnyJgzi1UeF6x46Hdn1Uz6WPQYtcY5pwJw1/i3+O5Kh/5S+CM94nTyCuVr5lafd30k+IeQAFzHK/LETwqpSzNSvToEMhUDVUomSuqWAHepDNAEztPwnGr93zOClBvGDCKhwiuiLZn+WzWTy6igclVcpYsq5iCeZEKwiSfvH1O+Bi+6B9HAxbUnzFA8KHYyjML4SCQQbNex9Y67Ypua4E5cgTpnpe/XpbGmEL4RJE2NrCefl1wEgHwxb70/X1+PGx9VLHwYE2ihZDs3UpMC5K2nwjmQSJJERMfjizZGq6+EiLAkmBMcrCLk9BbniaNSREWA9zz8hb+mEiii0b+YMxH4Yrk6iU+QPcT7xt9us+c/2w4DSRKjaD7bgn5/V8cpMDBIAJIAkfOB7H545MBSYFieU8pFrk2898I5BQoS214m3KJ69bA4r/afIFhUrzYUmGnTG6VBbyv9cpepm+XTz5ydothrnzrSpTFtSlTebGxjzjnHLDcM5Qkmiy2K7wLPiiMtUKhu7qOxHPemR7iCYvY+eFeBZju85SYKGJYAXjdjBBm3LyvhnVoGmoUwQWYgja4QGJ/5cPMms5jLaAFYKhg8yjk/Mgbc/fHcg09xrey+Iv2zqLUzdVhs2mx3B0KCD5ggjDXJ8dqpppyCg8JXaR5lbz54b8Q4kMxUauoI1mSCZuIHygDDbL6dRlryLdRz/L8cMrbcXJvxNu5e63HqVThrLlC2tIYot3a977gXksNgvthf7Mc4auXzDEImqoUWwOy3mw1Dxc974jshwGmCClRhAlNLBdM81SmFX+vMnDrh/EaNOq1Gqiq0hjUVdIfUBdwNj5+WB4jUdK4Nejza5Eb2X7QAZ5adTWFVnTXrMF9gCoAAWx/CwmBM/atxykcpUy12cmnMbJ4iw1TaSKbQv5b4T4t2No1/EhNFjdnpj4vUEwR/TDFPs4Buc3XuL6QFB9VxeWXU7kSOLQqiVD7OqTHiOXKOvhLMRGm2lgwAA3Kk/wBcbX2i4uaGWrVlKyiErrErOwBA3kmIm+KrwPsFTy9Za61qzOoIE6YuIvCzscd7V9mc3mnUJXRaAAOlp+KTc6V8VoiTbFXJNllFqJQ+yOW18SoJUpC795aQoChnWFJsJUe3XGg/a7l+8yGoRNKotQ9YOpDEX++Pl5Y72c7Fdw61amYao6ggBRppibGxJJ/D0xHfanwsVKdDSRqRm320sADeCJ1Kv44spJzRXS1BmV5grpgESIO/zMH2xpf2JVEAzQAOv92Seq/vIF/OcUPM8GCoxFUEhZICgQOvpi5fY+EWs41ElqZnaDBWNhtc4dlyKUWJxQcWaz3v1/fANU45GOhcZDUJV2YqQDBIIB6eY88ZtwPsBmMtnaeYNanUVWLEsWDtIYGQVN776saeE6fPAFMdJwVZGkyqdtS0UXIsrMLcpWxPyI98S/Z9mGXphrG5jyJJH4HEmconQHCi0QOWK1vYb2oIpODC+DhMAjBIFnHTgxwIxCBSccbBhjjYhAD6tgYGBiEMyaubz8hfne/zj1OHbkywUienOBufnfDfM1QVDbmJAgQAOZPLbb+2A1Vqp8bNJkhiTtsPQRjzz5r0OaLB1aG1bn6gR6/MYKcxEgjbrHl/8fbbDdkIA5QPFO89R9c8OkSEvpKjc2O8fFa3KwxN2gCRYmxE7AXEDrPtbAqUifu2uo0mZE+k7YJlnBfxUzz09Bbcm0efK2FHmJA8QAUgbRbYTti9URDZ1UGNWqfug3EEbgmYtNh1wd8sTRLCCJuec8gTExc7ddsOMtQUyhGoAyYnUpExzufbmdsFYzTKBTDFRzuVnebXEbfrgppkRBZ/h7uAVViACeoAP9fLpiIz7N+4M30GDzGl2C+4j8Bi3lz4AJAm8ggk8rcutre2K52lCh6QAtDx0uVMjyMn3nHQ6TNbUC93GhrmqgqTUChSf94B/HzeIgK0j3nDTLaBVl50yJK78sTnZXh613qIdOopK6hIkHn5Xv8APcDENnst3dV6ZBta+/4W9xjenyguPEzUOF0zVXXNNtV4p6tup1C222onqcVrtZlf31Yc+6Q+fxqMWmplHohcxRUkFVarTAs1rugB+LqvPcXGIHtNmVq1WdTIbLCCPKpP6YXds3S/DQMvnauXqVgoDUaQVipJkK4X4T5E4t/B+JUswoZGBtBmzD1xVKySc3/NlKbfJaeEHoOGyHcsEarTCkgCJBi8b9L4HAFtwaItPbr5i+OlPK4+t8RXAs7WYvTq0x4PCx1WLDoOkXxMrWUmJ35H+2CWtEZnqeYJIpsgXznvPOPDpxBZngWachh3Yafjd2/IUzaLXxdl25j1waI98XUgONlCyvYZkYO+YBIYNppUW/7mKD3xb8vlyogSB/zEj3vc+Zw+g8/r2wAfl+OI3ZEqEVT63jCgTBz+P15Y56/jGIQAk4BH1/rjp6R+EjHdvr++IQ5H19HHI64MBP1/bHW+uWIQI18CIwYAb2/DHPry/DEIFA+vo4Bwcn6+jhP6+pxCHSMFGOsfOPr0wUn6+jgBO6vPAw3ap9SMDBJRm2UqmrpVeZBM+sGw3wM5mfFa4EH8ALfL8cDAxwZKjmCtOGUSbEGWM2tMWv8A6YOmaChlIDLP+gnc9cDAxWezdAR2jXKk+hsNovIHPbHTXWb+FgDqA2J6WO0He/pgYGAuAoSObBhqexIBG0ERO52AI9zhajWgaeczfz/tb2xzAxbSr+JA9RlWVNzIiZMm5PtY/LnYYrPaVAXoidw9+XLluNv9MDAxp6TbIvn/ACFLdCnYysvfFLh2XwMORBBgg2vAvywl2uqK+cmSAyU5JExaDsTjuBjq/m+Q6/Ivialwp4pU1JX4VUWN7Re3kcVLtRw5KOYPdjSKlCoxUbAgMTAmwNjGOYGKG18BMuQWePvZD8Qo/wDHB1fw8MaNmI/6xgYGCUDdrajLmX0krMTBibDeMRWR4sKVVXYatJECTPqMdwMRLZmZv72vezR+FcYSsAymx3kEYkgvIR6QY/PAwMFGtM6V5mR6f6YBbpf3M/jjmBgkDqnl+WC677wem+BgYIDrOBytg+nr9fLAwMREBq6YC+h/DAwMQBxyfo4KCN7fLAwMQgWZ2g/h+ODfW+OYGIESqvG5j8fzwmx+gAMDAxAjR6t+f4YGBgYBLP/Z"/>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hu-HU" altLang="hu-HU"/>
          </a:p>
        </p:txBody>
      </p:sp>
      <p:pic>
        <p:nvPicPr>
          <p:cNvPr id="6" name="Kép 5"/>
          <p:cNvPicPr>
            <a:picLocks noChangeAspect="1"/>
          </p:cNvPicPr>
          <p:nvPr/>
        </p:nvPicPr>
        <p:blipFill rotWithShape="1">
          <a:blip r:embed="rId3" cstate="hqprint">
            <a:extLst>
              <a:ext uri="{28A0092B-C50C-407E-A947-70E740481C1C}">
                <a14:useLocalDpi xmlns:a14="http://schemas.microsoft.com/office/drawing/2010/main" val="0"/>
              </a:ext>
            </a:extLst>
          </a:blip>
          <a:srcRect l="-196" t="6005" r="196" b="13472"/>
          <a:stretch/>
        </p:blipFill>
        <p:spPr>
          <a:xfrm>
            <a:off x="7885042" y="1251550"/>
            <a:ext cx="4047421" cy="5093141"/>
          </a:xfrm>
          <a:prstGeom prst="rect">
            <a:avLst/>
          </a:prstGeom>
        </p:spPr>
      </p:pic>
      <p:sp>
        <p:nvSpPr>
          <p:cNvPr id="10" name="Rectangle 3">
            <a:extLst>
              <a:ext uri="{FF2B5EF4-FFF2-40B4-BE49-F238E27FC236}">
                <a16:creationId xmlns:a16="http://schemas.microsoft.com/office/drawing/2014/main" id="{A518D42C-C0B2-4A83-AF5D-6AE76263F113}"/>
              </a:ext>
            </a:extLst>
          </p:cNvPr>
          <p:cNvSpPr txBox="1">
            <a:spLocks noChangeArrowheads="1"/>
          </p:cNvSpPr>
          <p:nvPr/>
        </p:nvSpPr>
        <p:spPr>
          <a:xfrm>
            <a:off x="463288" y="1251550"/>
            <a:ext cx="8085672" cy="55448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2400"/>
              </a:spcBef>
              <a:buFont typeface="Wingdings" pitchFamily="2" charset="2"/>
              <a:buChar char="ü"/>
              <a:defRPr/>
            </a:pPr>
            <a:r>
              <a:rPr lang="hu-HU" sz="2000" b="1" dirty="0"/>
              <a:t>Felvételi tájékoztató megjelenése </a:t>
            </a:r>
            <a:r>
              <a:rPr lang="hu-HU" sz="2000" dirty="0"/>
              <a:t>(</a:t>
            </a:r>
            <a:r>
              <a:rPr lang="hu-HU" sz="2000" dirty="0">
                <a:hlinkClick r:id="rId4">
                  <a:extLst>
                    <a:ext uri="{A12FA001-AC4F-418D-AE19-62706E023703}">
                      <ahyp:hlinkClr xmlns:ahyp="http://schemas.microsoft.com/office/drawing/2018/hyperlinkcolor" val="tx"/>
                    </a:ext>
                  </a:extLst>
                </a:hlinkClick>
              </a:rPr>
              <a:t>www.felvi.hu</a:t>
            </a:r>
            <a:r>
              <a:rPr lang="hu-HU" sz="2000" dirty="0"/>
              <a:t>)</a:t>
            </a:r>
            <a:endParaRPr lang="hu-HU" sz="2000" b="1" dirty="0"/>
          </a:p>
          <a:p>
            <a:pPr lvl="1" algn="just">
              <a:buFont typeface="Wingdings" pitchFamily="2" charset="2"/>
              <a:buChar char="Ø"/>
              <a:defRPr/>
            </a:pPr>
            <a:r>
              <a:rPr lang="hu-HU" sz="2000" dirty="0"/>
              <a:t>2025. december második fele</a:t>
            </a:r>
            <a:endParaRPr lang="hu-HU" sz="2000" b="1" dirty="0"/>
          </a:p>
          <a:p>
            <a:pPr algn="just">
              <a:buFont typeface="Wingdings" pitchFamily="2" charset="2"/>
              <a:buChar char="ü"/>
              <a:defRPr/>
            </a:pPr>
            <a:r>
              <a:rPr lang="hu-HU" sz="2000" b="1" dirty="0"/>
              <a:t>Jelentkezés a 2023. szeptemberében induló képzésre, hitelesítés</a:t>
            </a:r>
          </a:p>
          <a:p>
            <a:pPr lvl="1" algn="just">
              <a:buFont typeface="Wingdings" pitchFamily="2" charset="2"/>
              <a:buChar char="Ø"/>
              <a:defRPr/>
            </a:pPr>
            <a:r>
              <a:rPr lang="hu-HU" sz="2000" dirty="0"/>
              <a:t>2026. február 15. </a:t>
            </a:r>
          </a:p>
          <a:p>
            <a:pPr algn="just">
              <a:spcBef>
                <a:spcPts val="2400"/>
              </a:spcBef>
              <a:buFont typeface="Wingdings" pitchFamily="2" charset="2"/>
              <a:buChar char="ü"/>
              <a:defRPr/>
            </a:pPr>
            <a:r>
              <a:rPr lang="hu-HU" sz="2000" b="1" dirty="0"/>
              <a:t>Dokumentumpótlási határidő</a:t>
            </a:r>
          </a:p>
          <a:p>
            <a:pPr lvl="1" algn="just">
              <a:buFont typeface="Wingdings" pitchFamily="2" charset="2"/>
              <a:buChar char="Ø"/>
              <a:defRPr/>
            </a:pPr>
            <a:r>
              <a:rPr lang="hu-HU" sz="2000" dirty="0"/>
              <a:t>2026. július 10. (külföldi bizonyítványoknál + 1 hét)</a:t>
            </a:r>
          </a:p>
          <a:p>
            <a:pPr algn="just">
              <a:spcBef>
                <a:spcPts val="2400"/>
              </a:spcBef>
              <a:buFont typeface="Wingdings" pitchFamily="2" charset="2"/>
              <a:buChar char="ü"/>
              <a:defRPr/>
            </a:pPr>
            <a:r>
              <a:rPr lang="hu-HU" sz="2000" b="1" dirty="0"/>
              <a:t>Jelentkezési sorrend módosítása (egyszer), hiánypótlás</a:t>
            </a:r>
          </a:p>
          <a:p>
            <a:pPr lvl="1" algn="just">
              <a:buFont typeface="Wingdings" pitchFamily="2" charset="2"/>
              <a:buChar char="Ø"/>
              <a:defRPr/>
            </a:pPr>
            <a:r>
              <a:rPr lang="hu-HU" sz="2000" dirty="0"/>
              <a:t>2026. július 10.</a:t>
            </a:r>
          </a:p>
          <a:p>
            <a:pPr algn="just">
              <a:spcBef>
                <a:spcPts val="2400"/>
              </a:spcBef>
              <a:buFont typeface="Wingdings" pitchFamily="2" charset="2"/>
              <a:buChar char="ü"/>
              <a:defRPr/>
            </a:pPr>
            <a:r>
              <a:rPr lang="hu-HU" sz="2000" b="1" dirty="0"/>
              <a:t>Ponthatárok megállapítása</a:t>
            </a:r>
          </a:p>
          <a:p>
            <a:pPr lvl="1" algn="just">
              <a:buFont typeface="Wingdings" pitchFamily="2" charset="2"/>
              <a:buChar char="Ø"/>
              <a:defRPr/>
            </a:pPr>
            <a:r>
              <a:rPr lang="hu-HU" sz="2000" dirty="0"/>
              <a:t>2026. július vége</a:t>
            </a:r>
          </a:p>
          <a:p>
            <a:pPr algn="just">
              <a:spcBef>
                <a:spcPts val="2400"/>
              </a:spcBef>
              <a:buFont typeface="Wingdings" pitchFamily="2" charset="2"/>
              <a:buChar char="ü"/>
              <a:defRPr/>
            </a:pPr>
            <a:r>
              <a:rPr lang="hu-HU" sz="2000" b="1" dirty="0"/>
              <a:t>Pótfelvételi eljárás</a:t>
            </a:r>
          </a:p>
          <a:p>
            <a:pPr lvl="1" algn="just">
              <a:buFont typeface="Wingdings" pitchFamily="2" charset="2"/>
              <a:buChar char="Ø"/>
              <a:defRPr/>
            </a:pPr>
            <a:r>
              <a:rPr lang="hu-HU" sz="2000" dirty="0"/>
              <a:t>2026. augusztus</a:t>
            </a:r>
            <a:endParaRPr lang="en-US" sz="2000" dirty="0"/>
          </a:p>
        </p:txBody>
      </p:sp>
    </p:spTree>
    <p:extLst>
      <p:ext uri="{BB962C8B-B14F-4D97-AF65-F5344CB8AC3E}">
        <p14:creationId xmlns:p14="http://schemas.microsoft.com/office/powerpoint/2010/main" val="1857287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579076" y="457568"/>
            <a:ext cx="9612923" cy="774700"/>
          </a:xfrm>
          <a:solidFill>
            <a:srgbClr val="FCAF17"/>
          </a:solidFill>
        </p:spPr>
        <p:txBody>
          <a:bodyPr>
            <a:normAutofit fontScale="90000"/>
          </a:bodyPr>
          <a:lstStyle/>
          <a:p>
            <a:pPr>
              <a:defRPr/>
            </a:pPr>
            <a:r>
              <a:rPr lang="hu-HU" b="1" dirty="0"/>
              <a:t>JELENTKEZÉS AZ ÓBUDAI EGYETEMRE</a:t>
            </a:r>
          </a:p>
        </p:txBody>
      </p:sp>
      <p:sp>
        <p:nvSpPr>
          <p:cNvPr id="7" name="Tartalom helye 3"/>
          <p:cNvSpPr>
            <a:spLocks noGrp="1"/>
          </p:cNvSpPr>
          <p:nvPr>
            <p:ph sz="quarter" idx="4294967295"/>
          </p:nvPr>
        </p:nvSpPr>
        <p:spPr>
          <a:xfrm>
            <a:off x="789709" y="1703220"/>
            <a:ext cx="10629899" cy="4344289"/>
          </a:xfrm>
          <a:solidFill>
            <a:schemeClr val="accent1">
              <a:lumMod val="40000"/>
              <a:lumOff val="60000"/>
            </a:schemeClr>
          </a:solidFill>
        </p:spPr>
        <p:txBody>
          <a:bodyPr anchor="ctr"/>
          <a:lstStyle/>
          <a:p>
            <a:pPr marL="0" algn="just">
              <a:lnSpc>
                <a:spcPct val="150000"/>
              </a:lnSpc>
              <a:spcBef>
                <a:spcPts val="0"/>
              </a:spcBef>
              <a:buFontTx/>
              <a:buNone/>
              <a:defRPr/>
            </a:pPr>
            <a:r>
              <a:rPr lang="hu-HU" dirty="0"/>
              <a:t>Jelentkezni a </a:t>
            </a:r>
            <a:r>
              <a:rPr lang="hu-HU" dirty="0">
                <a:hlinkClick r:id="rId2">
                  <a:extLst>
                    <a:ext uri="{A12FA001-AC4F-418D-AE19-62706E023703}">
                      <ahyp:hlinkClr xmlns:ahyp="http://schemas.microsoft.com/office/drawing/2018/hyperlinkcolor" val="tx"/>
                    </a:ext>
                  </a:extLst>
                </a:hlinkClick>
              </a:rPr>
              <a:t>www.felvi.hu</a:t>
            </a:r>
            <a:r>
              <a:rPr lang="hu-HU" dirty="0"/>
              <a:t> honlapon lehet, az E-felvételi menüpontban.</a:t>
            </a:r>
          </a:p>
          <a:p>
            <a:pPr marL="0" algn="just">
              <a:lnSpc>
                <a:spcPct val="150000"/>
              </a:lnSpc>
              <a:buFontTx/>
              <a:buNone/>
              <a:defRPr/>
            </a:pPr>
            <a:r>
              <a:rPr lang="hu-HU" dirty="0"/>
              <a:t>A </a:t>
            </a:r>
            <a:r>
              <a:rPr lang="hu-HU" b="1" dirty="0"/>
              <a:t>jelentkezés alapdíja 0 Ft</a:t>
            </a:r>
            <a:r>
              <a:rPr lang="hu-HU" dirty="0"/>
              <a:t>, amely három szakra (állami ösztöndíjas és/vagy önköltséges képzésre) történő jelentkezést tesz lehetővé, minden további jelentkezés 2-2000 Ft kiegészítő díj megfizetésével lehetséges.</a:t>
            </a:r>
          </a:p>
        </p:txBody>
      </p:sp>
    </p:spTree>
    <p:extLst>
      <p:ext uri="{BB962C8B-B14F-4D97-AF65-F5344CB8AC3E}">
        <p14:creationId xmlns:p14="http://schemas.microsoft.com/office/powerpoint/2010/main" val="430066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ím 1"/>
          <p:cNvSpPr>
            <a:spLocks noGrp="1" noChangeArrowheads="1"/>
          </p:cNvSpPr>
          <p:nvPr>
            <p:ph type="title"/>
          </p:nvPr>
        </p:nvSpPr>
        <p:spPr>
          <a:xfrm>
            <a:off x="2579076" y="501649"/>
            <a:ext cx="9612924" cy="774700"/>
          </a:xfrm>
          <a:solidFill>
            <a:srgbClr val="FCAF17"/>
          </a:solidFill>
        </p:spPr>
        <p:txBody>
          <a:bodyPr>
            <a:normAutofit/>
          </a:bodyPr>
          <a:lstStyle/>
          <a:p>
            <a:pPr algn="ctr"/>
            <a:r>
              <a:rPr lang="hu-HU" altLang="hu-HU" b="1" dirty="0"/>
              <a:t>ELŐÍRT MINIMUMPONTOK</a:t>
            </a:r>
          </a:p>
        </p:txBody>
      </p:sp>
      <p:sp>
        <p:nvSpPr>
          <p:cNvPr id="7" name="Téglalap 6"/>
          <p:cNvSpPr/>
          <p:nvPr/>
        </p:nvSpPr>
        <p:spPr>
          <a:xfrm>
            <a:off x="6266654" y="1649654"/>
            <a:ext cx="5930455" cy="1366105"/>
          </a:xfrm>
          <a:prstGeom prst="rect">
            <a:avLst/>
          </a:prstGeom>
          <a:solidFill>
            <a:srgbClr val="9AD1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 name="Tartalom helye 3"/>
          <p:cNvSpPr>
            <a:spLocks noGrp="1"/>
          </p:cNvSpPr>
          <p:nvPr>
            <p:ph sz="quarter" idx="2"/>
          </p:nvPr>
        </p:nvSpPr>
        <p:spPr>
          <a:xfrm>
            <a:off x="6268914" y="1763213"/>
            <a:ext cx="5662246" cy="1828800"/>
          </a:xfrm>
          <a:solidFill>
            <a:schemeClr val="accent5"/>
          </a:solidFill>
        </p:spPr>
        <p:txBody>
          <a:bodyPr/>
          <a:lstStyle/>
          <a:p>
            <a:pPr marL="17462" indent="0">
              <a:buNone/>
              <a:defRPr/>
            </a:pPr>
            <a:r>
              <a:rPr lang="hu-HU" sz="1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MESTERKÉPZÉSEN</a:t>
            </a:r>
          </a:p>
          <a:p>
            <a:pPr marL="17462" indent="0">
              <a:buNone/>
              <a:defRPr/>
            </a:pPr>
            <a:r>
              <a:rPr lang="hu-HU"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VÁLLALKOZÁSFEJLESZTÉS (magyar, angol)	50 pont</a:t>
            </a:r>
          </a:p>
          <a:p>
            <a:pPr marL="17462" indent="0">
              <a:buNone/>
              <a:defRPr/>
            </a:pPr>
            <a:r>
              <a:rPr lang="hu-HU"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MARKETING (magyar, angol)</a:t>
            </a:r>
          </a:p>
        </p:txBody>
      </p:sp>
      <p:pic>
        <p:nvPicPr>
          <p:cNvPr id="10245" name="Kép 7"/>
          <p:cNvPicPr>
            <a:picLocks noChangeAspect="1"/>
          </p:cNvPicPr>
          <p:nvPr/>
        </p:nvPicPr>
        <p:blipFill>
          <a:blip r:embed="rId2">
            <a:extLst>
              <a:ext uri="{28A0092B-C50C-407E-A947-70E740481C1C}">
                <a14:useLocalDpi xmlns:a14="http://schemas.microsoft.com/office/drawing/2010/main" val="0"/>
              </a:ext>
            </a:extLst>
          </a:blip>
          <a:srcRect b="6387"/>
          <a:stretch>
            <a:fillRect/>
          </a:stretch>
        </p:blipFill>
        <p:spPr bwMode="auto">
          <a:xfrm>
            <a:off x="6268914" y="3148746"/>
            <a:ext cx="5928195" cy="370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zöveg helye 2">
            <a:extLst>
              <a:ext uri="{FF2B5EF4-FFF2-40B4-BE49-F238E27FC236}">
                <a16:creationId xmlns:a16="http://schemas.microsoft.com/office/drawing/2014/main" id="{BB88637B-E4B7-4909-8F5F-2D05A6A99B3F}"/>
              </a:ext>
            </a:extLst>
          </p:cNvPr>
          <p:cNvSpPr>
            <a:spLocks noGrp="1"/>
          </p:cNvSpPr>
          <p:nvPr>
            <p:ph type="body" sz="half" idx="1"/>
          </p:nvPr>
        </p:nvSpPr>
        <p:spPr>
          <a:xfrm>
            <a:off x="604408" y="1649654"/>
            <a:ext cx="5662246" cy="4530725"/>
          </a:xfrm>
        </p:spPr>
        <p:txBody>
          <a:bodyPr/>
          <a:lstStyle/>
          <a:p>
            <a:r>
              <a:rPr lang="hu-HU" sz="2600" b="1" dirty="0"/>
              <a:t>Alapképzésen</a:t>
            </a:r>
            <a:r>
              <a:rPr lang="hu-HU" sz="2600" dirty="0"/>
              <a:t>:</a:t>
            </a:r>
          </a:p>
          <a:p>
            <a:pPr>
              <a:buFontTx/>
              <a:buNone/>
              <a:defRPr/>
            </a:pPr>
            <a:endParaRPr lang="hu-HU" sz="2600" i="1" dirty="0"/>
          </a:p>
          <a:p>
            <a:pPr>
              <a:buFontTx/>
              <a:buNone/>
              <a:defRPr/>
            </a:pPr>
            <a:r>
              <a:rPr lang="hu-HU" sz="2600" i="1" dirty="0"/>
              <a:t>műszaki menedzser 240 pont </a:t>
            </a:r>
          </a:p>
          <a:p>
            <a:pPr>
              <a:buFontTx/>
              <a:buNone/>
              <a:defRPr/>
            </a:pPr>
            <a:r>
              <a:rPr lang="hu-HU" sz="2600" i="1" dirty="0"/>
              <a:t>gazdálkodási és menedzsment 240 pont</a:t>
            </a:r>
          </a:p>
          <a:p>
            <a:pPr>
              <a:buFontTx/>
              <a:buNone/>
              <a:defRPr/>
            </a:pPr>
            <a:r>
              <a:rPr lang="hu-HU" sz="2600" i="1" dirty="0"/>
              <a:t>kereskedelem és marketing 240 pont </a:t>
            </a:r>
          </a:p>
          <a:p>
            <a:pPr>
              <a:buFontTx/>
              <a:buNone/>
              <a:defRPr/>
            </a:pPr>
            <a:r>
              <a:rPr lang="hu-HU" sz="2600" i="1" dirty="0"/>
              <a:t>gazdaságinformatikus 240 pont</a:t>
            </a:r>
          </a:p>
          <a:p>
            <a:pPr>
              <a:buFontTx/>
              <a:buNone/>
              <a:defRPr/>
            </a:pPr>
            <a:endParaRPr lang="hu-HU" sz="2600" i="1" dirty="0"/>
          </a:p>
          <a:p>
            <a:pPr>
              <a:defRPr/>
            </a:pPr>
            <a:r>
              <a:rPr lang="hu-HU" sz="2600" b="1" i="1" dirty="0"/>
              <a:t>Felsőoktatási szakképzésen</a:t>
            </a:r>
          </a:p>
          <a:p>
            <a:pPr marL="0" indent="0">
              <a:buNone/>
              <a:defRPr/>
            </a:pPr>
            <a:r>
              <a:rPr lang="hu-HU" sz="2600" i="1" dirty="0"/>
              <a:t>200 pont</a:t>
            </a:r>
          </a:p>
          <a:p>
            <a:endParaRPr lang="hu-HU" dirty="0"/>
          </a:p>
        </p:txBody>
      </p:sp>
    </p:spTree>
    <p:extLst>
      <p:ext uri="{BB962C8B-B14F-4D97-AF65-F5344CB8AC3E}">
        <p14:creationId xmlns:p14="http://schemas.microsoft.com/office/powerpoint/2010/main" val="30391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C4D6B90D-CDC5-49C4-9A33-1DD892BAA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11683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ép 6">
            <a:extLst>
              <a:ext uri="{FF2B5EF4-FFF2-40B4-BE49-F238E27FC236}">
                <a16:creationId xmlns:a16="http://schemas.microsoft.com/office/drawing/2014/main" id="{A98E039C-3085-4761-8428-3D6C7692E3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35436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artalom helye 6">
            <a:extLst>
              <a:ext uri="{FF2B5EF4-FFF2-40B4-BE49-F238E27FC236}">
                <a16:creationId xmlns:a16="http://schemas.microsoft.com/office/drawing/2014/main" id="{52D076E5-E0DB-48CE-B071-E40FC874657E}"/>
              </a:ext>
            </a:extLst>
          </p:cNvPr>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7998460" y="2233009"/>
            <a:ext cx="1783080" cy="923544"/>
          </a:xfrm>
        </p:spPr>
      </p:pic>
      <p:pic>
        <p:nvPicPr>
          <p:cNvPr id="9" name="Tartalom helye 8">
            <a:extLst>
              <a:ext uri="{FF2B5EF4-FFF2-40B4-BE49-F238E27FC236}">
                <a16:creationId xmlns:a16="http://schemas.microsoft.com/office/drawing/2014/main" id="{C0080BB2-9931-4184-9955-1D226AA55935}"/>
              </a:ext>
            </a:extLst>
          </p:cNvPr>
          <p:cNvPicPr>
            <a:picLocks noGrp="1" noChangeAspect="1"/>
          </p:cNvPicPr>
          <p:nvPr>
            <p:ph sz="quarter" idx="3"/>
          </p:nvPr>
        </p:nvPicPr>
        <p:blipFill>
          <a:blip r:embed="rId2">
            <a:extLst>
              <a:ext uri="{28A0092B-C50C-407E-A947-70E740481C1C}">
                <a14:useLocalDpi xmlns:a14="http://schemas.microsoft.com/office/drawing/2010/main" val="0"/>
              </a:ext>
            </a:extLst>
          </a:blip>
          <a:stretch>
            <a:fillRect/>
          </a:stretch>
        </p:blipFill>
        <p:spPr>
          <a:xfrm>
            <a:off x="7998460" y="4574572"/>
            <a:ext cx="1783080" cy="923544"/>
          </a:xfrm>
        </p:spPr>
      </p:pic>
      <p:pic>
        <p:nvPicPr>
          <p:cNvPr id="3" name="Kép 2">
            <a:extLst>
              <a:ext uri="{FF2B5EF4-FFF2-40B4-BE49-F238E27FC236}">
                <a16:creationId xmlns:a16="http://schemas.microsoft.com/office/drawing/2014/main" id="{470430E6-8153-4CC4-BFAD-4CC676764A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151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artalom helye 6">
            <a:extLst>
              <a:ext uri="{FF2B5EF4-FFF2-40B4-BE49-F238E27FC236}">
                <a16:creationId xmlns:a16="http://schemas.microsoft.com/office/drawing/2014/main" id="{52D076E5-E0DB-48CE-B071-E40FC874657E}"/>
              </a:ext>
            </a:extLst>
          </p:cNvPr>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7998460" y="2233009"/>
            <a:ext cx="1783080" cy="923544"/>
          </a:xfrm>
        </p:spPr>
      </p:pic>
      <p:pic>
        <p:nvPicPr>
          <p:cNvPr id="9" name="Tartalom helye 8">
            <a:extLst>
              <a:ext uri="{FF2B5EF4-FFF2-40B4-BE49-F238E27FC236}">
                <a16:creationId xmlns:a16="http://schemas.microsoft.com/office/drawing/2014/main" id="{C0080BB2-9931-4184-9955-1D226AA55935}"/>
              </a:ext>
            </a:extLst>
          </p:cNvPr>
          <p:cNvPicPr>
            <a:picLocks noGrp="1" noChangeAspect="1"/>
          </p:cNvPicPr>
          <p:nvPr>
            <p:ph sz="quarter" idx="3"/>
          </p:nvPr>
        </p:nvPicPr>
        <p:blipFill>
          <a:blip r:embed="rId2">
            <a:extLst>
              <a:ext uri="{28A0092B-C50C-407E-A947-70E740481C1C}">
                <a14:useLocalDpi xmlns:a14="http://schemas.microsoft.com/office/drawing/2010/main" val="0"/>
              </a:ext>
            </a:extLst>
          </a:blip>
          <a:stretch>
            <a:fillRect/>
          </a:stretch>
        </p:blipFill>
        <p:spPr>
          <a:xfrm>
            <a:off x="7998460" y="4574572"/>
            <a:ext cx="1783080" cy="923544"/>
          </a:xfrm>
        </p:spPr>
      </p:pic>
      <p:pic>
        <p:nvPicPr>
          <p:cNvPr id="4" name="Kép 3">
            <a:extLst>
              <a:ext uri="{FF2B5EF4-FFF2-40B4-BE49-F238E27FC236}">
                <a16:creationId xmlns:a16="http://schemas.microsoft.com/office/drawing/2014/main" id="{90145F5B-A1C7-4E0D-BA22-DFB8CD7F6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67625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artalom helye 6">
            <a:extLst>
              <a:ext uri="{FF2B5EF4-FFF2-40B4-BE49-F238E27FC236}">
                <a16:creationId xmlns:a16="http://schemas.microsoft.com/office/drawing/2014/main" id="{52D076E5-E0DB-48CE-B071-E40FC874657E}"/>
              </a:ext>
            </a:extLst>
          </p:cNvPr>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7998460" y="2233009"/>
            <a:ext cx="1783080" cy="923544"/>
          </a:xfrm>
        </p:spPr>
      </p:pic>
      <p:pic>
        <p:nvPicPr>
          <p:cNvPr id="9" name="Tartalom helye 8">
            <a:extLst>
              <a:ext uri="{FF2B5EF4-FFF2-40B4-BE49-F238E27FC236}">
                <a16:creationId xmlns:a16="http://schemas.microsoft.com/office/drawing/2014/main" id="{C0080BB2-9931-4184-9955-1D226AA55935}"/>
              </a:ext>
            </a:extLst>
          </p:cNvPr>
          <p:cNvPicPr>
            <a:picLocks noGrp="1" noChangeAspect="1"/>
          </p:cNvPicPr>
          <p:nvPr>
            <p:ph sz="quarter" idx="3"/>
          </p:nvPr>
        </p:nvPicPr>
        <p:blipFill>
          <a:blip r:embed="rId2">
            <a:extLst>
              <a:ext uri="{28A0092B-C50C-407E-A947-70E740481C1C}">
                <a14:useLocalDpi xmlns:a14="http://schemas.microsoft.com/office/drawing/2010/main" val="0"/>
              </a:ext>
            </a:extLst>
          </a:blip>
          <a:stretch>
            <a:fillRect/>
          </a:stretch>
        </p:blipFill>
        <p:spPr>
          <a:xfrm>
            <a:off x="7998460" y="4574572"/>
            <a:ext cx="1783080" cy="923544"/>
          </a:xfrm>
        </p:spPr>
      </p:pic>
      <p:pic>
        <p:nvPicPr>
          <p:cNvPr id="3" name="Kép 2">
            <a:extLst>
              <a:ext uri="{FF2B5EF4-FFF2-40B4-BE49-F238E27FC236}">
                <a16:creationId xmlns:a16="http://schemas.microsoft.com/office/drawing/2014/main" id="{A7BEBB19-9DB5-42AF-8701-E388A31C1D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41143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24B850F2-9129-4EA9-9CC9-46BD80FD26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64983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487A6C5A-D6BE-416C-B93C-86E65B7F1B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36192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a:extLst>
              <a:ext uri="{FF2B5EF4-FFF2-40B4-BE49-F238E27FC236}">
                <a16:creationId xmlns:a16="http://schemas.microsoft.com/office/drawing/2014/main" id="{BACF610F-2BA6-4246-AA9A-B728A76E27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62600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54C6893B-CA26-4A3B-909A-0618A9CE3C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45555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a:extLst>
              <a:ext uri="{FF2B5EF4-FFF2-40B4-BE49-F238E27FC236}">
                <a16:creationId xmlns:a16="http://schemas.microsoft.com/office/drawing/2014/main" id="{F7CFFB1C-45F9-4FE8-835B-744414C11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08401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ím 1"/>
          <p:cNvSpPr>
            <a:spLocks noGrp="1" noChangeArrowheads="1"/>
          </p:cNvSpPr>
          <p:nvPr>
            <p:ph type="title"/>
          </p:nvPr>
        </p:nvSpPr>
        <p:spPr>
          <a:xfrm>
            <a:off x="2807676" y="479548"/>
            <a:ext cx="9384323" cy="1099870"/>
          </a:xfrm>
          <a:solidFill>
            <a:srgbClr val="FCAF17"/>
          </a:solidFill>
        </p:spPr>
        <p:txBody>
          <a:bodyPr>
            <a:normAutofit fontScale="90000"/>
          </a:bodyPr>
          <a:lstStyle/>
          <a:p>
            <a:r>
              <a:rPr lang="hu-HU" altLang="hu-HU" b="1" dirty="0"/>
              <a:t>Érettségi Tárgyak – felsőoktatási szakképzés</a:t>
            </a:r>
          </a:p>
        </p:txBody>
      </p:sp>
      <p:graphicFrame>
        <p:nvGraphicFramePr>
          <p:cNvPr id="6" name="Group 40">
            <a:extLst>
              <a:ext uri="{FF2B5EF4-FFF2-40B4-BE49-F238E27FC236}">
                <a16:creationId xmlns:a16="http://schemas.microsoft.com/office/drawing/2014/main" id="{963A92EB-8473-4F7C-9407-25ECD21CA0F0}"/>
              </a:ext>
            </a:extLst>
          </p:cNvPr>
          <p:cNvGraphicFramePr>
            <a:graphicFrameLocks/>
          </p:cNvGraphicFramePr>
          <p:nvPr>
            <p:extLst>
              <p:ext uri="{D42A27DB-BD31-4B8C-83A1-F6EECF244321}">
                <p14:modId xmlns:p14="http://schemas.microsoft.com/office/powerpoint/2010/main" val="2514043738"/>
              </p:ext>
            </p:extLst>
          </p:nvPr>
        </p:nvGraphicFramePr>
        <p:xfrm>
          <a:off x="138546" y="1954996"/>
          <a:ext cx="11914908" cy="4661453"/>
        </p:xfrm>
        <a:graphic>
          <a:graphicData uri="http://schemas.openxmlformats.org/drawingml/2006/table">
            <a:tbl>
              <a:tblPr/>
              <a:tblGrid>
                <a:gridCol w="3967016">
                  <a:extLst>
                    <a:ext uri="{9D8B030D-6E8A-4147-A177-3AD203B41FA5}">
                      <a16:colId xmlns:a16="http://schemas.microsoft.com/office/drawing/2014/main" val="20000"/>
                    </a:ext>
                  </a:extLst>
                </a:gridCol>
                <a:gridCol w="3415561">
                  <a:extLst>
                    <a:ext uri="{9D8B030D-6E8A-4147-A177-3AD203B41FA5}">
                      <a16:colId xmlns:a16="http://schemas.microsoft.com/office/drawing/2014/main" val="20001"/>
                    </a:ext>
                  </a:extLst>
                </a:gridCol>
                <a:gridCol w="4532331">
                  <a:extLst>
                    <a:ext uri="{9D8B030D-6E8A-4147-A177-3AD203B41FA5}">
                      <a16:colId xmlns:a16="http://schemas.microsoft.com/office/drawing/2014/main" val="20002"/>
                    </a:ext>
                  </a:extLst>
                </a:gridCol>
              </a:tblGrid>
              <a:tr h="10240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600" b="1" i="0" u="none" strike="noStrike" cap="none" normalizeH="0" baseline="0" dirty="0">
                          <a:ln>
                            <a:noFill/>
                          </a:ln>
                          <a:solidFill>
                            <a:schemeClr val="bg1"/>
                          </a:solidFill>
                          <a:effectLst/>
                          <a:latin typeface="Arial" charset="0"/>
                        </a:rPr>
                        <a:t>SZAK</a:t>
                      </a: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600" b="1" i="0" u="none" strike="noStrike" cap="none" normalizeH="0" baseline="0" dirty="0">
                          <a:ln>
                            <a:noFill/>
                          </a:ln>
                          <a:solidFill>
                            <a:schemeClr val="bg1"/>
                          </a:solidFill>
                          <a:effectLst/>
                          <a:latin typeface="Arial" charset="0"/>
                        </a:rPr>
                        <a:t>ÉRETTSÉGI KÖVETELMÉNYEK</a:t>
                      </a: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hMerge="1">
                  <a:txBody>
                    <a:bodyPr/>
                    <a:lstStyle/>
                    <a:p>
                      <a:endParaRPr lang="hu-HU"/>
                    </a:p>
                  </a:txBody>
                  <a:tcPr/>
                </a:tc>
                <a:extLst>
                  <a:ext uri="{0D108BD9-81ED-4DB2-BD59-A6C34878D82A}">
                    <a16:rowId xmlns:a16="http://schemas.microsoft.com/office/drawing/2014/main" val="10000"/>
                  </a:ext>
                </a:extLst>
              </a:tr>
              <a:tr h="36373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hu-HU" sz="2000" b="1" i="0" u="none" kern="1200" dirty="0">
                          <a:solidFill>
                            <a:schemeClr val="bg1"/>
                          </a:solidFill>
                          <a:effectLst/>
                          <a:latin typeface="+mn-lt"/>
                          <a:ea typeface="+mn-ea"/>
                          <a:cs typeface="+mn-cs"/>
                        </a:rPr>
                        <a:t>Gazdálkodási és menedzsment</a:t>
                      </a:r>
                    </a:p>
                    <a:p>
                      <a:pPr marL="0" marR="0" lvl="0" indent="0" algn="ctr" defTabSz="914400" rtl="0" eaLnBrk="1" fontAlgn="base" latinLnBrk="0" hangingPunct="1">
                        <a:lnSpc>
                          <a:spcPct val="100000"/>
                        </a:lnSpc>
                        <a:spcBef>
                          <a:spcPct val="0"/>
                        </a:spcBef>
                        <a:spcAft>
                          <a:spcPct val="0"/>
                        </a:spcAft>
                        <a:buClrTx/>
                        <a:buSzTx/>
                        <a:buFontTx/>
                        <a:buNone/>
                        <a:tabLst/>
                        <a:defRPr/>
                      </a:pPr>
                      <a:r>
                        <a:rPr lang="hu-HU" sz="2000" b="1" i="0" u="none" kern="1200" dirty="0">
                          <a:solidFill>
                            <a:schemeClr val="bg1"/>
                          </a:solidFill>
                          <a:effectLst/>
                          <a:latin typeface="+mn-lt"/>
                          <a:ea typeface="+mn-ea"/>
                          <a:cs typeface="+mn-cs"/>
                        </a:rPr>
                        <a:t>FOSZK</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2000" b="1" i="0" u="none" strike="noStrike" kern="1200" cap="none" normalizeH="0" baseline="0" dirty="0">
                        <a:ln>
                          <a:noFill/>
                        </a:ln>
                        <a:solidFill>
                          <a:schemeClr val="bg1"/>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2000" b="1" i="0" u="none" strike="noStrike" kern="1200" cap="none" normalizeH="0" baseline="0" dirty="0">
                          <a:ln>
                            <a:noFill/>
                          </a:ln>
                          <a:solidFill>
                            <a:schemeClr val="bg1"/>
                          </a:solidFill>
                          <a:effectLst/>
                          <a:latin typeface="+mn-lt"/>
                          <a:ea typeface="+mn-ea"/>
                          <a:cs typeface="+mn-cs"/>
                        </a:rPr>
                        <a:t>Kereskedelem és marketing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u-HU" sz="2000" b="1" i="0" u="none" strike="noStrike" kern="1200" cap="none" normalizeH="0" baseline="0" dirty="0">
                          <a:ln>
                            <a:noFill/>
                          </a:ln>
                          <a:solidFill>
                            <a:schemeClr val="bg1"/>
                          </a:solidFill>
                          <a:effectLst/>
                          <a:latin typeface="+mn-lt"/>
                          <a:ea typeface="+mn-ea"/>
                          <a:cs typeface="+mn-cs"/>
                        </a:rPr>
                        <a:t>FOSZK</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u-HU" sz="2000" b="1" i="0" u="none" strike="noStrike" kern="1200" cap="none" normalizeH="0" baseline="0" dirty="0">
                        <a:ln>
                          <a:noFill/>
                        </a:ln>
                        <a:solidFill>
                          <a:schemeClr val="bg1"/>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u-HU" sz="2000" b="1" i="0" u="none" strike="noStrike" kern="1200" cap="none" normalizeH="0" baseline="0" dirty="0">
                          <a:ln>
                            <a:noFill/>
                          </a:ln>
                          <a:solidFill>
                            <a:schemeClr val="bg1"/>
                          </a:solidFill>
                          <a:effectLst/>
                          <a:latin typeface="+mn-lt"/>
                          <a:ea typeface="+mn-ea"/>
                          <a:cs typeface="+mn-cs"/>
                        </a:rPr>
                        <a:t>Gazdaságinformatikus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u-HU" sz="2000" b="1" i="0" u="none" strike="noStrike" kern="1200" cap="none" normalizeH="0" baseline="0" dirty="0">
                          <a:ln>
                            <a:noFill/>
                          </a:ln>
                          <a:solidFill>
                            <a:schemeClr val="bg1"/>
                          </a:solidFill>
                          <a:effectLst/>
                          <a:latin typeface="+mn-lt"/>
                          <a:ea typeface="+mn-ea"/>
                          <a:cs typeface="+mn-cs"/>
                        </a:rPr>
                        <a:t>FOSZK</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u-HU" sz="1400" b="1" i="0" u="none" strike="noStrike" kern="1200" cap="none" normalizeH="0" baseline="0" dirty="0">
                        <a:ln>
                          <a:noFill/>
                        </a:ln>
                        <a:solidFill>
                          <a:schemeClr val="bg1"/>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u-HU" sz="1400" b="1" i="0" u="none" strike="noStrike" kern="1200" cap="none" normalizeH="0" baseline="0" dirty="0">
                        <a:ln>
                          <a:noFill/>
                        </a:ln>
                        <a:solidFill>
                          <a:schemeClr val="bg1"/>
                        </a:solidFill>
                        <a:effectLst/>
                        <a:latin typeface="+mn-lt"/>
                        <a:ea typeface="+mn-ea"/>
                        <a:cs typeface="+mn-cs"/>
                      </a:endParaRP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2000" b="1" i="0" u="none" strike="noStrike" cap="none" normalizeH="0" baseline="0" dirty="0">
                          <a:ln>
                            <a:noFill/>
                          </a:ln>
                          <a:solidFill>
                            <a:schemeClr val="bg1"/>
                          </a:solidFill>
                          <a:effectLst/>
                          <a:latin typeface="Arial" charset="0"/>
                          <a:ea typeface="Times New Roman" pitchFamily="18" charset="0"/>
                          <a:cs typeface="Arial" charset="0"/>
                        </a:rPr>
                        <a:t>NINCS</a:t>
                      </a:r>
                      <a:r>
                        <a:rPr kumimoji="0" lang="hu-HU" sz="1600" b="0" i="0" u="none" strike="noStrike" cap="none" normalizeH="0" baseline="0" dirty="0">
                          <a:ln>
                            <a:noFill/>
                          </a:ln>
                          <a:solidFill>
                            <a:schemeClr val="bg1"/>
                          </a:solidFill>
                          <a:effectLst/>
                          <a:latin typeface="Arial" charset="0"/>
                          <a:ea typeface="Times New Roman" pitchFamily="18" charset="0"/>
                          <a:cs typeface="Arial" charset="0"/>
                        </a:rPr>
                        <a:t> </a:t>
                      </a:r>
                      <a:r>
                        <a:rPr kumimoji="0" lang="hu-HU" sz="1400" b="0" i="0" u="none" strike="noStrike" cap="none" normalizeH="0" baseline="0" dirty="0">
                          <a:ln>
                            <a:noFill/>
                          </a:ln>
                          <a:solidFill>
                            <a:schemeClr val="bg1"/>
                          </a:solidFill>
                          <a:effectLst/>
                          <a:latin typeface="Arial" charset="0"/>
                          <a:ea typeface="Times New Roman" pitchFamily="18" charset="0"/>
                          <a:cs typeface="Arial" charset="0"/>
                        </a:rPr>
                        <a:t>kötelezően előírt érettségi tárgy!</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600" b="0" i="0" u="none" strike="noStrike" cap="none" normalizeH="0" baseline="0" dirty="0">
                        <a:ln>
                          <a:noFill/>
                        </a:ln>
                        <a:solidFill>
                          <a:schemeClr val="bg1"/>
                        </a:solidFill>
                        <a:effectLst/>
                        <a:latin typeface="Arial" charset="0"/>
                        <a:ea typeface="Times New Roman" pitchFamily="18" charset="0"/>
                        <a:cs typeface="Arial" charset="0"/>
                      </a:endParaRP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75000"/>
                        </a:lnSpc>
                        <a:spcBef>
                          <a:spcPct val="0"/>
                        </a:spcBef>
                        <a:spcAft>
                          <a:spcPct val="0"/>
                        </a:spcAft>
                        <a:buClrTx/>
                        <a:buSzTx/>
                        <a:buFontTx/>
                        <a:buNone/>
                        <a:tabLst/>
                      </a:pPr>
                      <a:r>
                        <a:rPr kumimoji="0" lang="hu-HU" sz="1800" b="1" i="0" u="none" strike="noStrike" cap="none" normalizeH="0" baseline="0" dirty="0">
                          <a:ln>
                            <a:noFill/>
                          </a:ln>
                          <a:solidFill>
                            <a:schemeClr val="bg1"/>
                          </a:solidFill>
                          <a:effectLst/>
                          <a:latin typeface="Arial" charset="0"/>
                          <a:ea typeface="Times New Roman" pitchFamily="18" charset="0"/>
                          <a:cs typeface="Arial" charset="0"/>
                        </a:rPr>
                        <a:t>Választható:</a:t>
                      </a:r>
                    </a:p>
                    <a:p>
                      <a:pPr marL="0" marR="0" lvl="0" indent="0" algn="ctr" defTabSz="914400" rtl="0" eaLnBrk="1" fontAlgn="base" latinLnBrk="0" hangingPunct="1">
                        <a:lnSpc>
                          <a:spcPct val="75000"/>
                        </a:lnSpc>
                        <a:spcBef>
                          <a:spcPct val="0"/>
                        </a:spcBef>
                        <a:spcAft>
                          <a:spcPct val="0"/>
                        </a:spcAft>
                        <a:buClrTx/>
                        <a:buSzTx/>
                        <a:buFontTx/>
                        <a:buNone/>
                        <a:tabLst/>
                      </a:pPr>
                      <a:endParaRPr kumimoji="0" lang="hu-HU" sz="1800" b="1" i="0" u="none" strike="noStrike" cap="none" normalizeH="0" baseline="0" dirty="0">
                        <a:ln>
                          <a:noFill/>
                        </a:ln>
                        <a:solidFill>
                          <a:schemeClr val="bg1"/>
                        </a:solidFill>
                        <a:effectLst/>
                        <a:latin typeface="Arial" charset="0"/>
                        <a:ea typeface="Times New Roman" pitchFamily="18" charset="0"/>
                        <a:cs typeface="Arial" charset="0"/>
                      </a:endParaRPr>
                    </a:p>
                    <a:p>
                      <a:pPr marL="0" marR="0" lvl="0" indent="0" algn="ctr" defTabSz="914400" rtl="0" eaLnBrk="1" fontAlgn="base" latinLnBrk="0" hangingPunct="1">
                        <a:lnSpc>
                          <a:spcPct val="75000"/>
                        </a:lnSpc>
                        <a:spcBef>
                          <a:spcPct val="0"/>
                        </a:spcBef>
                        <a:spcAft>
                          <a:spcPct val="0"/>
                        </a:spcAft>
                        <a:buClrTx/>
                        <a:buSzTx/>
                        <a:buFontTx/>
                        <a:buNone/>
                        <a:tabLst/>
                      </a:pPr>
                      <a:r>
                        <a:rPr kumimoji="0" lang="hu-HU" sz="1800" b="1" i="0" u="none" strike="noStrike" cap="none" normalizeH="0" baseline="0" dirty="0">
                          <a:ln>
                            <a:noFill/>
                          </a:ln>
                          <a:solidFill>
                            <a:schemeClr val="bg1"/>
                          </a:solidFill>
                          <a:effectLst/>
                          <a:latin typeface="Arial" charset="0"/>
                          <a:ea typeface="Times New Roman" pitchFamily="18" charset="0"/>
                          <a:cs typeface="Arial" charset="0"/>
                        </a:rPr>
                        <a:t>BÁRMELY két</a:t>
                      </a:r>
                    </a:p>
                    <a:p>
                      <a:pPr marL="0" marR="0" lvl="0" indent="0" algn="ctr" defTabSz="914400" rtl="0" eaLnBrk="1" fontAlgn="base" latinLnBrk="0" hangingPunct="1">
                        <a:lnSpc>
                          <a:spcPct val="75000"/>
                        </a:lnSpc>
                        <a:spcBef>
                          <a:spcPct val="0"/>
                        </a:spcBef>
                        <a:spcAft>
                          <a:spcPct val="0"/>
                        </a:spcAft>
                        <a:buClrTx/>
                        <a:buSzTx/>
                        <a:buFontTx/>
                        <a:buNone/>
                        <a:tabLst/>
                      </a:pPr>
                      <a:r>
                        <a:rPr kumimoji="0" lang="hu-HU" sz="1800" b="1" i="0" u="none" strike="noStrike" cap="none" normalizeH="0" baseline="0" dirty="0">
                          <a:ln>
                            <a:noFill/>
                          </a:ln>
                          <a:solidFill>
                            <a:schemeClr val="bg1"/>
                          </a:solidFill>
                          <a:effectLst/>
                          <a:latin typeface="Arial" charset="0"/>
                          <a:ea typeface="Times New Roman" pitchFamily="18" charset="0"/>
                          <a:cs typeface="Arial" charset="0"/>
                        </a:rPr>
                        <a:t>(legjobb eredményű)</a:t>
                      </a:r>
                    </a:p>
                    <a:p>
                      <a:pPr marL="0" marR="0" lvl="0" indent="0" algn="ctr" defTabSz="914400" rtl="0" eaLnBrk="1" fontAlgn="base" latinLnBrk="0" hangingPunct="1">
                        <a:lnSpc>
                          <a:spcPct val="75000"/>
                        </a:lnSpc>
                        <a:spcBef>
                          <a:spcPct val="0"/>
                        </a:spcBef>
                        <a:spcAft>
                          <a:spcPct val="0"/>
                        </a:spcAft>
                        <a:buClrTx/>
                        <a:buSzTx/>
                        <a:buFontTx/>
                        <a:buNone/>
                        <a:tabLst/>
                      </a:pPr>
                      <a:r>
                        <a:rPr kumimoji="0" lang="hu-HU" sz="1800" b="1" i="0" u="none" strike="noStrike" cap="none" normalizeH="0" baseline="0" dirty="0">
                          <a:ln>
                            <a:noFill/>
                          </a:ln>
                          <a:solidFill>
                            <a:schemeClr val="bg1"/>
                          </a:solidFill>
                          <a:effectLst/>
                          <a:latin typeface="Arial" charset="0"/>
                          <a:ea typeface="Times New Roman" pitchFamily="18" charset="0"/>
                          <a:cs typeface="Arial" charset="0"/>
                        </a:rPr>
                        <a:t>érettségi tárgy</a:t>
                      </a: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034205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ím 1"/>
          <p:cNvSpPr>
            <a:spLocks noGrp="1" noChangeArrowheads="1"/>
          </p:cNvSpPr>
          <p:nvPr>
            <p:ph type="title"/>
          </p:nvPr>
        </p:nvSpPr>
        <p:spPr>
          <a:xfrm>
            <a:off x="2807676" y="479548"/>
            <a:ext cx="9384323" cy="1099870"/>
          </a:xfrm>
          <a:solidFill>
            <a:srgbClr val="FCAF17"/>
          </a:solidFill>
        </p:spPr>
        <p:txBody>
          <a:bodyPr>
            <a:normAutofit fontScale="90000"/>
          </a:bodyPr>
          <a:lstStyle/>
          <a:p>
            <a:r>
              <a:rPr lang="hu-HU" altLang="hu-HU" b="1" dirty="0"/>
              <a:t>Érettségi Tárgyak – gazdaságtudományi terület</a:t>
            </a:r>
          </a:p>
        </p:txBody>
      </p:sp>
      <p:graphicFrame>
        <p:nvGraphicFramePr>
          <p:cNvPr id="5" name="Group 47">
            <a:extLst>
              <a:ext uri="{FF2B5EF4-FFF2-40B4-BE49-F238E27FC236}">
                <a16:creationId xmlns:a16="http://schemas.microsoft.com/office/drawing/2014/main" id="{D4141D3E-153E-494E-86B4-A9B8A08816B4}"/>
              </a:ext>
            </a:extLst>
          </p:cNvPr>
          <p:cNvGraphicFramePr>
            <a:graphicFrameLocks/>
          </p:cNvGraphicFramePr>
          <p:nvPr>
            <p:extLst>
              <p:ext uri="{D42A27DB-BD31-4B8C-83A1-F6EECF244321}">
                <p14:modId xmlns:p14="http://schemas.microsoft.com/office/powerpoint/2010/main" val="233016679"/>
              </p:ext>
            </p:extLst>
          </p:nvPr>
        </p:nvGraphicFramePr>
        <p:xfrm>
          <a:off x="384464" y="1652156"/>
          <a:ext cx="11423072" cy="4974982"/>
        </p:xfrm>
        <a:graphic>
          <a:graphicData uri="http://schemas.openxmlformats.org/drawingml/2006/table">
            <a:tbl>
              <a:tblPr/>
              <a:tblGrid>
                <a:gridCol w="3040182">
                  <a:extLst>
                    <a:ext uri="{9D8B030D-6E8A-4147-A177-3AD203B41FA5}">
                      <a16:colId xmlns:a16="http://schemas.microsoft.com/office/drawing/2014/main" val="20000"/>
                    </a:ext>
                  </a:extLst>
                </a:gridCol>
                <a:gridCol w="3500212">
                  <a:extLst>
                    <a:ext uri="{9D8B030D-6E8A-4147-A177-3AD203B41FA5}">
                      <a16:colId xmlns:a16="http://schemas.microsoft.com/office/drawing/2014/main" val="20001"/>
                    </a:ext>
                  </a:extLst>
                </a:gridCol>
                <a:gridCol w="4882678">
                  <a:extLst>
                    <a:ext uri="{9D8B030D-6E8A-4147-A177-3AD203B41FA5}">
                      <a16:colId xmlns:a16="http://schemas.microsoft.com/office/drawing/2014/main" val="20002"/>
                    </a:ext>
                  </a:extLst>
                </a:gridCol>
              </a:tblGrid>
              <a:tr h="92084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600" b="1" i="0" u="none" strike="noStrike" cap="none" normalizeH="0" baseline="0" dirty="0">
                          <a:ln>
                            <a:noFill/>
                          </a:ln>
                          <a:solidFill>
                            <a:schemeClr val="bg1"/>
                          </a:solidFill>
                          <a:effectLst/>
                          <a:latin typeface="Arial" charset="0"/>
                        </a:rPr>
                        <a:t>SZAK</a:t>
                      </a:r>
                    </a:p>
                  </a:txBody>
                  <a:tcPr marT="45662" marB="4566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hu-HU" sz="1600" b="1" i="0" u="none" strike="noStrike" cap="none" normalizeH="0" baseline="0" dirty="0">
                          <a:ln>
                            <a:noFill/>
                          </a:ln>
                          <a:solidFill>
                            <a:schemeClr val="bg1"/>
                          </a:solidFill>
                          <a:effectLst/>
                          <a:latin typeface="Arial" charset="0"/>
                        </a:rPr>
                        <a:t>ÉRETTSÉGI KÖVETELMÉNYEK</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600" b="1" i="0" u="none" strike="noStrike" cap="none" normalizeH="0" baseline="0" dirty="0">
                        <a:ln>
                          <a:noFill/>
                        </a:ln>
                        <a:solidFill>
                          <a:schemeClr val="bg1"/>
                        </a:solidFill>
                        <a:effectLst/>
                        <a:latin typeface="Arial" charset="0"/>
                      </a:endParaRPr>
                    </a:p>
                  </a:txBody>
                  <a:tcPr marT="45662" marB="4566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hMerge="1">
                  <a:txBody>
                    <a:bodyPr/>
                    <a:lstStyle/>
                    <a:p>
                      <a:endParaRPr lang="hu-HU"/>
                    </a:p>
                  </a:txBody>
                  <a:tcPr/>
                </a:tc>
                <a:extLst>
                  <a:ext uri="{0D108BD9-81ED-4DB2-BD59-A6C34878D82A}">
                    <a16:rowId xmlns:a16="http://schemas.microsoft.com/office/drawing/2014/main" val="10000"/>
                  </a:ext>
                </a:extLst>
              </a:tr>
              <a:tr h="157960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1" i="0" u="none" strike="noStrike" cap="none" normalizeH="0" baseline="0" dirty="0">
                          <a:ln>
                            <a:noFill/>
                          </a:ln>
                          <a:solidFill>
                            <a:schemeClr val="bg1"/>
                          </a:solidFill>
                          <a:effectLst/>
                          <a:latin typeface="Arial" charset="0"/>
                          <a:ea typeface="Times New Roman" pitchFamily="18" charset="0"/>
                          <a:cs typeface="Arial" charset="0"/>
                        </a:rPr>
                        <a:t>gazdálkodási és menedzsment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1" i="0" u="none" strike="noStrike" cap="none" normalizeH="0" baseline="0" dirty="0">
                          <a:ln>
                            <a:noFill/>
                          </a:ln>
                          <a:solidFill>
                            <a:schemeClr val="bg1"/>
                          </a:solidFill>
                          <a:effectLst/>
                          <a:latin typeface="Arial" charset="0"/>
                          <a:ea typeface="Times New Roman" pitchFamily="18" charset="0"/>
                          <a:cs typeface="Arial" charset="0"/>
                        </a:rPr>
                        <a:t>BA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1" i="0" u="none" strike="noStrike" cap="none" normalizeH="0" baseline="0" dirty="0">
                          <a:ln>
                            <a:noFill/>
                          </a:ln>
                          <a:solidFill>
                            <a:schemeClr val="bg1"/>
                          </a:solidFill>
                          <a:effectLst/>
                          <a:latin typeface="Arial" charset="0"/>
                          <a:ea typeface="Times New Roman" pitchFamily="18" charset="0"/>
                          <a:cs typeface="Arial" charset="0"/>
                        </a:rPr>
                        <a:t>(magyar, angol nyelven)</a:t>
                      </a:r>
                    </a:p>
                  </a:txBody>
                  <a:tcPr marT="45662" marB="4566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hu-HU" sz="1800" b="1" i="0" kern="1200" dirty="0">
                          <a:solidFill>
                            <a:schemeClr val="bg1"/>
                          </a:solidFill>
                          <a:effectLst/>
                          <a:latin typeface="+mn-lt"/>
                          <a:ea typeface="+mn-ea"/>
                          <a:cs typeface="+mn-cs"/>
                        </a:rPr>
                        <a:t>Az alábbiak közül egyet kell választani:</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400" b="0" i="0" u="none" strike="noStrike" cap="none" normalizeH="0" baseline="0" dirty="0">
                        <a:ln>
                          <a:noFill/>
                        </a:ln>
                        <a:solidFill>
                          <a:schemeClr val="bg1"/>
                        </a:solidFill>
                        <a:effectLst/>
                        <a:latin typeface="Arial" charset="0"/>
                        <a:ea typeface="Times New Roman" pitchFamily="18"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hu-HU" sz="1800" b="0" i="0" kern="1200" dirty="0">
                          <a:solidFill>
                            <a:schemeClr val="bg1"/>
                          </a:solidFill>
                          <a:effectLst/>
                          <a:latin typeface="+mn-lt"/>
                          <a:ea typeface="+mn-ea"/>
                          <a:cs typeface="+mn-cs"/>
                        </a:rPr>
                        <a:t>történelem vagy matematika vagy informatika vagy földrajz vagy digitális kultúra</a:t>
                      </a:r>
                      <a:endParaRPr kumimoji="0" lang="hu-HU" sz="1400" b="0" i="0" u="none" strike="noStrike" cap="none" normalizeH="0" baseline="0" dirty="0">
                        <a:ln>
                          <a:noFill/>
                        </a:ln>
                        <a:solidFill>
                          <a:schemeClr val="bg1"/>
                        </a:solidFill>
                        <a:effectLst/>
                        <a:latin typeface="Arial" charset="0"/>
                        <a:ea typeface="Times New Roman" pitchFamily="18"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400" b="0" i="0" u="none" strike="noStrike" cap="none" normalizeH="0" baseline="0" dirty="0">
                        <a:ln>
                          <a:noFill/>
                        </a:ln>
                        <a:solidFill>
                          <a:schemeClr val="bg1"/>
                        </a:solidFill>
                        <a:effectLst/>
                        <a:latin typeface="Arial" charset="0"/>
                        <a:ea typeface="Times New Roman" pitchFamily="18" charset="0"/>
                        <a:cs typeface="Arial" charset="0"/>
                      </a:endParaRPr>
                    </a:p>
                  </a:txBody>
                  <a:tcPr marT="45662" marB="4566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rowSpan="2">
                  <a:txBody>
                    <a:bodyPr/>
                    <a:lstStyle/>
                    <a:p>
                      <a:r>
                        <a:rPr lang="hu-HU" sz="1800" b="1" i="0" kern="1200" dirty="0">
                          <a:solidFill>
                            <a:schemeClr val="bg1"/>
                          </a:solidFill>
                          <a:effectLst/>
                          <a:latin typeface="+mn-lt"/>
                          <a:ea typeface="+mn-ea"/>
                          <a:cs typeface="+mn-cs"/>
                        </a:rPr>
                        <a:t>Az alábbiak közül egyet kell választani:</a:t>
                      </a:r>
                    </a:p>
                    <a:p>
                      <a:endParaRPr lang="hu-HU" sz="1800" b="1" i="0" kern="1200" dirty="0">
                        <a:solidFill>
                          <a:schemeClr val="bg1"/>
                        </a:solidFill>
                        <a:effectLst/>
                        <a:latin typeface="+mn-lt"/>
                        <a:ea typeface="+mn-ea"/>
                        <a:cs typeface="+mn-cs"/>
                      </a:endParaRPr>
                    </a:p>
                    <a:p>
                      <a:pPr algn="ctr"/>
                      <a:r>
                        <a:rPr lang="hu-HU" sz="1800" b="0" i="0" kern="1200" dirty="0">
                          <a:solidFill>
                            <a:schemeClr val="bg1"/>
                          </a:solidFill>
                          <a:effectLst/>
                          <a:latin typeface="+mn-lt"/>
                          <a:ea typeface="+mn-ea"/>
                          <a:cs typeface="+mn-cs"/>
                        </a:rPr>
                        <a:t>társadalomismeret vagy természettudomány vagy kémia vagy fizika vagy biológia vagy történelem vagy matematika vagy közigazgatási ismeretek vagy állampolgári ismeretek vagy informatika vagy gazdasági ismeretek vagy földrajz vagy fenntarthatóság vagy digitális kultúra vagy egy választható szakmai előkészítő vizsgatárgyak vagy egy választható ágazati szakmai érettségi vizsgatárgyak vagy egy idegen nyelv</a:t>
                      </a:r>
                    </a:p>
                    <a:p>
                      <a:pPr algn="ctr"/>
                      <a:endParaRPr kumimoji="0" lang="hu-HU" sz="1800" b="0" i="0" u="none" strike="noStrike" kern="1200" cap="none" normalizeH="0" baseline="0" dirty="0">
                        <a:ln>
                          <a:noFill/>
                        </a:ln>
                        <a:solidFill>
                          <a:schemeClr val="bg1"/>
                        </a:solidFill>
                        <a:effectLst/>
                        <a:latin typeface="+mn-lt"/>
                        <a:ea typeface="+mn-ea"/>
                        <a:cs typeface="+mn-cs"/>
                      </a:endParaRPr>
                    </a:p>
                    <a:p>
                      <a:pPr algn="ctr"/>
                      <a:r>
                        <a:rPr lang="hu-HU" sz="1800" b="0" i="0" kern="1200" dirty="0">
                          <a:solidFill>
                            <a:schemeClr val="bg1"/>
                          </a:solidFill>
                          <a:effectLst/>
                          <a:latin typeface="+mn-lt"/>
                          <a:ea typeface="+mn-ea"/>
                          <a:cs typeface="+mn-cs"/>
                        </a:rPr>
                        <a:t>egy idegen nyelv: spanyol nyelv; orosz nyelv; olasz nyelv; német nyelv; francia nyelv; angol nyelv</a:t>
                      </a:r>
                      <a:endParaRPr kumimoji="0" lang="hu-HU" sz="1400" b="0" i="0" u="none" strike="noStrike" cap="none" normalizeH="0" baseline="0" dirty="0">
                        <a:ln>
                          <a:noFill/>
                        </a:ln>
                        <a:solidFill>
                          <a:schemeClr val="bg1"/>
                        </a:solidFill>
                        <a:effectLst/>
                        <a:latin typeface="Arial" charset="0"/>
                        <a:ea typeface="Times New Roman" pitchFamily="18" charset="0"/>
                        <a:cs typeface="Arial" charset="0"/>
                      </a:endParaRPr>
                    </a:p>
                  </a:txBody>
                  <a:tcPr marT="45662" marB="4566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4745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1" i="0" u="none" strike="noStrike" cap="none" normalizeH="0" baseline="0" dirty="0" err="1">
                          <a:ln>
                            <a:noFill/>
                          </a:ln>
                          <a:solidFill>
                            <a:schemeClr val="bg1"/>
                          </a:solidFill>
                          <a:effectLst/>
                          <a:latin typeface="Arial" charset="0"/>
                          <a:cs typeface="Arial" charset="0"/>
                        </a:rPr>
                        <a:t>keresedelem</a:t>
                      </a:r>
                      <a:r>
                        <a:rPr kumimoji="0" lang="hu-HU" sz="1400" b="1" i="0" u="none" strike="noStrike" cap="none" normalizeH="0" baseline="0" dirty="0">
                          <a:ln>
                            <a:noFill/>
                          </a:ln>
                          <a:solidFill>
                            <a:schemeClr val="bg1"/>
                          </a:solidFill>
                          <a:effectLst/>
                          <a:latin typeface="Arial" charset="0"/>
                          <a:cs typeface="Arial" charset="0"/>
                        </a:rPr>
                        <a:t> és </a:t>
                      </a:r>
                      <a:r>
                        <a:rPr kumimoji="0" lang="hu-HU" sz="1400" b="1" i="0" u="none" strike="noStrike" cap="none" normalizeH="0" baseline="0" dirty="0" err="1">
                          <a:ln>
                            <a:noFill/>
                          </a:ln>
                          <a:solidFill>
                            <a:schemeClr val="bg1"/>
                          </a:solidFill>
                          <a:effectLst/>
                          <a:latin typeface="Arial" charset="0"/>
                          <a:cs typeface="Arial" charset="0"/>
                        </a:rPr>
                        <a:t>markting</a:t>
                      </a:r>
                      <a:endParaRPr kumimoji="0" lang="hu-HU" sz="1400" b="1" i="0" u="none" strike="noStrike" cap="none" normalizeH="0" baseline="0" dirty="0">
                        <a:ln>
                          <a:noFill/>
                        </a:ln>
                        <a:solidFill>
                          <a:schemeClr val="bg1"/>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1" i="0" u="none" strike="noStrike" cap="none" normalizeH="0" baseline="0" dirty="0">
                          <a:ln>
                            <a:noFill/>
                          </a:ln>
                          <a:solidFill>
                            <a:schemeClr val="bg1"/>
                          </a:solidFill>
                          <a:effectLst/>
                          <a:latin typeface="Arial" charset="0"/>
                          <a:cs typeface="Arial" charset="0"/>
                        </a:rPr>
                        <a:t>BA</a:t>
                      </a: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1" i="0" u="none" strike="noStrike" cap="none" normalizeH="0" baseline="0" dirty="0">
                          <a:ln>
                            <a:noFill/>
                          </a:ln>
                          <a:solidFill>
                            <a:schemeClr val="bg1"/>
                          </a:solidFill>
                          <a:effectLst/>
                          <a:latin typeface="Arial" charset="0"/>
                          <a:cs typeface="Arial" charset="0"/>
                        </a:rPr>
                        <a:t>(magyar, angol nyelven)</a:t>
                      </a:r>
                    </a:p>
                  </a:txBody>
                  <a:tcPr marT="45662" marB="4566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vMerge="1">
                  <a:txBody>
                    <a:bodyPr/>
                    <a:lstStyle/>
                    <a:p>
                      <a:endParaRPr lang="hu-HU"/>
                    </a:p>
                  </a:txBody>
                  <a:tcPr/>
                </a:tc>
                <a:tc vMerge="1">
                  <a:txBody>
                    <a:bodyPr/>
                    <a:lstStyle/>
                    <a:p>
                      <a:endParaRPr lang="hu-HU"/>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4028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ím 1"/>
          <p:cNvSpPr>
            <a:spLocks noGrp="1" noChangeArrowheads="1"/>
          </p:cNvSpPr>
          <p:nvPr>
            <p:ph type="title"/>
          </p:nvPr>
        </p:nvSpPr>
        <p:spPr>
          <a:xfrm>
            <a:off x="2807676" y="479548"/>
            <a:ext cx="9384323" cy="850472"/>
          </a:xfrm>
          <a:solidFill>
            <a:srgbClr val="FCAF17"/>
          </a:solidFill>
        </p:spPr>
        <p:txBody>
          <a:bodyPr>
            <a:normAutofit fontScale="90000"/>
          </a:bodyPr>
          <a:lstStyle/>
          <a:p>
            <a:r>
              <a:rPr lang="hu-HU" altLang="hu-HU" b="1" dirty="0"/>
              <a:t>Érettségi Tárgyak – műszaki terület</a:t>
            </a:r>
          </a:p>
        </p:txBody>
      </p:sp>
      <p:graphicFrame>
        <p:nvGraphicFramePr>
          <p:cNvPr id="10" name="Group 40">
            <a:extLst>
              <a:ext uri="{FF2B5EF4-FFF2-40B4-BE49-F238E27FC236}">
                <a16:creationId xmlns:a16="http://schemas.microsoft.com/office/drawing/2014/main" id="{F60BFD6A-BDA2-4A36-BF30-1D97DBB37E83}"/>
              </a:ext>
            </a:extLst>
          </p:cNvPr>
          <p:cNvGraphicFramePr>
            <a:graphicFrameLocks/>
          </p:cNvGraphicFramePr>
          <p:nvPr>
            <p:extLst>
              <p:ext uri="{D42A27DB-BD31-4B8C-83A1-F6EECF244321}">
                <p14:modId xmlns:p14="http://schemas.microsoft.com/office/powerpoint/2010/main" val="2393567721"/>
              </p:ext>
            </p:extLst>
          </p:nvPr>
        </p:nvGraphicFramePr>
        <p:xfrm>
          <a:off x="1101436" y="1806077"/>
          <a:ext cx="10422083" cy="4314066"/>
        </p:xfrm>
        <a:graphic>
          <a:graphicData uri="http://schemas.openxmlformats.org/drawingml/2006/table">
            <a:tbl>
              <a:tblPr/>
              <a:tblGrid>
                <a:gridCol w="2965400">
                  <a:extLst>
                    <a:ext uri="{9D8B030D-6E8A-4147-A177-3AD203B41FA5}">
                      <a16:colId xmlns:a16="http://schemas.microsoft.com/office/drawing/2014/main" val="20000"/>
                    </a:ext>
                  </a:extLst>
                </a:gridCol>
                <a:gridCol w="2295793">
                  <a:extLst>
                    <a:ext uri="{9D8B030D-6E8A-4147-A177-3AD203B41FA5}">
                      <a16:colId xmlns:a16="http://schemas.microsoft.com/office/drawing/2014/main" val="20001"/>
                    </a:ext>
                  </a:extLst>
                </a:gridCol>
                <a:gridCol w="5160890">
                  <a:extLst>
                    <a:ext uri="{9D8B030D-6E8A-4147-A177-3AD203B41FA5}">
                      <a16:colId xmlns:a16="http://schemas.microsoft.com/office/drawing/2014/main" val="20002"/>
                    </a:ext>
                  </a:extLst>
                </a:gridCol>
              </a:tblGrid>
              <a:tr h="8417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600" b="1" i="0" u="none" strike="noStrike" cap="none" normalizeH="0" baseline="0" dirty="0">
                          <a:ln>
                            <a:noFill/>
                          </a:ln>
                          <a:solidFill>
                            <a:schemeClr val="bg1"/>
                          </a:solidFill>
                          <a:effectLst/>
                          <a:latin typeface="Arial" charset="0"/>
                        </a:rPr>
                        <a:t>SZAK</a:t>
                      </a: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600" b="1" i="0" u="none" strike="noStrike" cap="none" normalizeH="0" baseline="0" dirty="0">
                          <a:ln>
                            <a:noFill/>
                          </a:ln>
                          <a:solidFill>
                            <a:schemeClr val="bg1"/>
                          </a:solidFill>
                          <a:effectLst/>
                          <a:latin typeface="Arial" charset="0"/>
                        </a:rPr>
                        <a:t>ÉRETTSÉGI KÖVETELMÉNYEK</a:t>
                      </a: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hMerge="1">
                  <a:txBody>
                    <a:bodyPr/>
                    <a:lstStyle/>
                    <a:p>
                      <a:endParaRPr lang="hu-HU"/>
                    </a:p>
                  </a:txBody>
                  <a:tcPr/>
                </a:tc>
                <a:extLst>
                  <a:ext uri="{0D108BD9-81ED-4DB2-BD59-A6C34878D82A}">
                    <a16:rowId xmlns:a16="http://schemas.microsoft.com/office/drawing/2014/main" val="10000"/>
                  </a:ext>
                </a:extLst>
              </a:tr>
              <a:tr h="347233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500" b="1" i="0" u="none" strike="noStrike" cap="none" normalizeH="0" baseline="0" dirty="0">
                        <a:ln>
                          <a:noFill/>
                        </a:ln>
                        <a:solidFill>
                          <a:schemeClr val="bg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500" b="1" i="0" u="none" strike="noStrike" cap="none" normalizeH="0" baseline="0" dirty="0">
                          <a:ln>
                            <a:noFill/>
                          </a:ln>
                          <a:solidFill>
                            <a:schemeClr val="bg1"/>
                          </a:solidFill>
                          <a:effectLst/>
                          <a:latin typeface="Arial" charset="0"/>
                        </a:rPr>
                        <a:t>műszaki menedzser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500" b="1" i="0" u="none" strike="noStrike" cap="none" normalizeH="0" baseline="0" dirty="0" err="1">
                          <a:ln>
                            <a:noFill/>
                          </a:ln>
                          <a:solidFill>
                            <a:schemeClr val="bg1"/>
                          </a:solidFill>
                          <a:effectLst/>
                          <a:latin typeface="Arial" charset="0"/>
                        </a:rPr>
                        <a:t>BSc</a:t>
                      </a:r>
                      <a:endParaRPr kumimoji="0" lang="hu-HU" sz="1500" b="1" i="0" u="none" strike="noStrike" cap="none" normalizeH="0" baseline="0" dirty="0">
                        <a:ln>
                          <a:noFill/>
                        </a:ln>
                        <a:solidFill>
                          <a:schemeClr val="bg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500" b="1" i="0" u="none" strike="noStrike" cap="none" normalizeH="0" baseline="0" dirty="0">
                          <a:ln>
                            <a:noFill/>
                          </a:ln>
                          <a:solidFill>
                            <a:schemeClr val="bg1"/>
                          </a:solidFill>
                          <a:effectLst/>
                          <a:latin typeface="Arial" charset="0"/>
                        </a:rPr>
                        <a:t>(magyar nyelven)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500" b="1" i="0" u="none" strike="noStrike" cap="none" normalizeH="0" baseline="0" dirty="0">
                        <a:ln>
                          <a:noFill/>
                        </a:ln>
                        <a:solidFill>
                          <a:schemeClr val="bg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500" b="1" i="0" u="none" strike="noStrike" cap="none" normalizeH="0" baseline="0" dirty="0">
                        <a:ln>
                          <a:noFill/>
                        </a:ln>
                        <a:solidFill>
                          <a:schemeClr val="bg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500" b="1" i="0" u="none" strike="noStrike" cap="none" normalizeH="0" baseline="0" dirty="0">
                          <a:ln>
                            <a:noFill/>
                          </a:ln>
                          <a:solidFill>
                            <a:schemeClr val="bg1"/>
                          </a:solidFill>
                          <a:effectLst/>
                          <a:latin typeface="Arial" charset="0"/>
                        </a:rPr>
                        <a:t>műszaki menedzser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500" b="1" i="0" u="none" strike="noStrike" cap="none" normalizeH="0" baseline="0" dirty="0" err="1">
                          <a:ln>
                            <a:noFill/>
                          </a:ln>
                          <a:solidFill>
                            <a:schemeClr val="bg1"/>
                          </a:solidFill>
                          <a:effectLst/>
                          <a:latin typeface="Arial" charset="0"/>
                        </a:rPr>
                        <a:t>BSc</a:t>
                      </a:r>
                      <a:endParaRPr kumimoji="0" lang="hu-HU" sz="1500" b="1" i="0" u="none" strike="noStrike" cap="none" normalizeH="0" baseline="0" dirty="0">
                        <a:ln>
                          <a:noFill/>
                        </a:ln>
                        <a:solidFill>
                          <a:schemeClr val="bg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500" b="1" i="0" u="none" strike="noStrike" cap="none" normalizeH="0" baseline="0" dirty="0">
                          <a:ln>
                            <a:noFill/>
                          </a:ln>
                          <a:solidFill>
                            <a:schemeClr val="bg1"/>
                          </a:solidFill>
                          <a:effectLst/>
                          <a:latin typeface="Arial" charset="0"/>
                        </a:rPr>
                        <a:t>(angol nyelven)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hu-HU" sz="1500" b="1" i="0" u="none" strike="noStrike" cap="none" normalizeH="0" baseline="0" dirty="0">
                        <a:ln>
                          <a:noFill/>
                        </a:ln>
                        <a:solidFill>
                          <a:schemeClr val="bg1"/>
                        </a:solidFill>
                        <a:effectLst/>
                        <a:latin typeface="Arial" charset="0"/>
                      </a:endParaRP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r>
                        <a:rPr lang="hu-HU" sz="1800" b="1" i="0" kern="1200" dirty="0">
                          <a:solidFill>
                            <a:schemeClr val="bg1"/>
                          </a:solidFill>
                          <a:effectLst/>
                          <a:latin typeface="+mn-lt"/>
                          <a:ea typeface="+mn-ea"/>
                          <a:cs typeface="+mn-cs"/>
                        </a:rPr>
                        <a:t>Az alábbiak közül egyet kell választani:</a:t>
                      </a:r>
                    </a:p>
                    <a:p>
                      <a:endParaRPr lang="hu-HU" sz="1800" b="1" i="0" kern="1200" dirty="0">
                        <a:solidFill>
                          <a:schemeClr val="bg1"/>
                        </a:solidFill>
                        <a:effectLst/>
                        <a:latin typeface="+mn-lt"/>
                        <a:ea typeface="+mn-ea"/>
                        <a:cs typeface="+mn-cs"/>
                      </a:endParaRPr>
                    </a:p>
                    <a:p>
                      <a:pPr algn="ctr"/>
                      <a:r>
                        <a:rPr lang="hu-HU" sz="1800" b="0" i="0" kern="1200" dirty="0">
                          <a:solidFill>
                            <a:schemeClr val="bg1"/>
                          </a:solidFill>
                          <a:effectLst/>
                          <a:latin typeface="+mn-lt"/>
                          <a:ea typeface="+mn-ea"/>
                          <a:cs typeface="+mn-cs"/>
                        </a:rPr>
                        <a:t>történelem vagy természettudomány vagy matematika vagy informatika vagy fizika vagy digitális kultúra</a:t>
                      </a: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algn="ctr"/>
                      <a:r>
                        <a:rPr lang="hu-HU" sz="1800" b="1" i="0" kern="1200" dirty="0">
                          <a:solidFill>
                            <a:schemeClr val="bg1"/>
                          </a:solidFill>
                          <a:effectLst/>
                          <a:latin typeface="+mn-lt"/>
                          <a:ea typeface="+mn-ea"/>
                          <a:cs typeface="+mn-cs"/>
                        </a:rPr>
                        <a:t>Az alábbiak közül egyet kell választani:</a:t>
                      </a:r>
                    </a:p>
                    <a:p>
                      <a:pPr algn="ctr"/>
                      <a:endParaRPr lang="hu-HU" sz="1800" b="1" i="0" kern="1200" dirty="0">
                        <a:solidFill>
                          <a:schemeClr val="bg1"/>
                        </a:solidFill>
                        <a:effectLst/>
                        <a:latin typeface="+mn-lt"/>
                        <a:ea typeface="+mn-ea"/>
                        <a:cs typeface="+mn-cs"/>
                      </a:endParaRPr>
                    </a:p>
                    <a:p>
                      <a:pPr algn="ctr"/>
                      <a:r>
                        <a:rPr lang="hu-HU" sz="1800" b="0" i="0" kern="1200" dirty="0">
                          <a:solidFill>
                            <a:schemeClr val="bg1"/>
                          </a:solidFill>
                          <a:effectLst/>
                          <a:latin typeface="+mn-lt"/>
                          <a:ea typeface="+mn-ea"/>
                          <a:cs typeface="+mn-cs"/>
                        </a:rPr>
                        <a:t>gazdasági ismeretek vagy történelem vagy természettudomány vagy matematika vagy kémia vagy informatika vagy földrajz vagy fizika vagy fenntarthatóság vagy digitális kultúra vagy biológia vagy egy választható szakmai előkészítő vizsgatárgyak vagy egy választható ágazati szakmai érettségi vizsgatárgyak vagy egy választható ágazaton belüli specializáció szakmai érettségi vizsgatárgyak</a:t>
                      </a:r>
                    </a:p>
                    <a:p>
                      <a:pPr marL="0" marR="0" lvl="0" indent="0" algn="ctr" defTabSz="914400" rtl="0" eaLnBrk="1" fontAlgn="base" latinLnBrk="0" hangingPunct="1">
                        <a:lnSpc>
                          <a:spcPct val="150000"/>
                        </a:lnSpc>
                        <a:spcBef>
                          <a:spcPct val="0"/>
                        </a:spcBef>
                        <a:spcAft>
                          <a:spcPct val="0"/>
                        </a:spcAft>
                        <a:buClrTx/>
                        <a:buSzTx/>
                        <a:buFontTx/>
                        <a:buNone/>
                        <a:tabLst/>
                      </a:pPr>
                      <a:endParaRPr kumimoji="0" lang="hu-HU" sz="1400" b="0" i="0" u="none" strike="noStrike" cap="none" normalizeH="0" baseline="0" dirty="0">
                        <a:ln>
                          <a:noFill/>
                        </a:ln>
                        <a:solidFill>
                          <a:schemeClr val="bg1"/>
                        </a:solidFill>
                        <a:effectLst/>
                        <a:latin typeface="Arial" panose="020B0604020202020204" pitchFamily="34" charset="0"/>
                        <a:ea typeface="Times New Roman" pitchFamily="18" charset="0"/>
                        <a:cs typeface="Arial" panose="020B0604020202020204" pitchFamily="34" charset="0"/>
                      </a:endParaRPr>
                    </a:p>
                  </a:txBody>
                  <a:tcPr marT="45727" marB="4572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169444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ím 1"/>
          <p:cNvSpPr>
            <a:spLocks noGrp="1" noChangeArrowheads="1"/>
          </p:cNvSpPr>
          <p:nvPr>
            <p:ph type="title"/>
          </p:nvPr>
        </p:nvSpPr>
        <p:spPr>
          <a:xfrm>
            <a:off x="2001078" y="479548"/>
            <a:ext cx="10190921" cy="850472"/>
          </a:xfrm>
          <a:solidFill>
            <a:srgbClr val="FCAF17"/>
          </a:solidFill>
        </p:spPr>
        <p:txBody>
          <a:bodyPr>
            <a:normAutofit fontScale="90000"/>
          </a:bodyPr>
          <a:lstStyle/>
          <a:p>
            <a:r>
              <a:rPr lang="hu-HU" altLang="hu-HU" b="1" dirty="0"/>
              <a:t>Érettségi Tárgyak – informatikai terület</a:t>
            </a:r>
          </a:p>
        </p:txBody>
      </p:sp>
      <p:graphicFrame>
        <p:nvGraphicFramePr>
          <p:cNvPr id="4" name="Group 47">
            <a:extLst>
              <a:ext uri="{FF2B5EF4-FFF2-40B4-BE49-F238E27FC236}">
                <a16:creationId xmlns:a16="http://schemas.microsoft.com/office/drawing/2014/main" id="{5DF40DB3-E8BC-4BF5-9732-E872B8A5E808}"/>
              </a:ext>
            </a:extLst>
          </p:cNvPr>
          <p:cNvGraphicFramePr>
            <a:graphicFrameLocks/>
          </p:cNvGraphicFramePr>
          <p:nvPr>
            <p:extLst>
              <p:ext uri="{D42A27DB-BD31-4B8C-83A1-F6EECF244321}">
                <p14:modId xmlns:p14="http://schemas.microsoft.com/office/powerpoint/2010/main" val="2673156242"/>
              </p:ext>
            </p:extLst>
          </p:nvPr>
        </p:nvGraphicFramePr>
        <p:xfrm>
          <a:off x="1007919" y="1880755"/>
          <a:ext cx="10324317" cy="4644736"/>
        </p:xfrm>
        <a:graphic>
          <a:graphicData uri="http://schemas.openxmlformats.org/drawingml/2006/table">
            <a:tbl>
              <a:tblPr/>
              <a:tblGrid>
                <a:gridCol w="2841719">
                  <a:extLst>
                    <a:ext uri="{9D8B030D-6E8A-4147-A177-3AD203B41FA5}">
                      <a16:colId xmlns:a16="http://schemas.microsoft.com/office/drawing/2014/main" val="20000"/>
                    </a:ext>
                  </a:extLst>
                </a:gridCol>
                <a:gridCol w="2273322">
                  <a:extLst>
                    <a:ext uri="{9D8B030D-6E8A-4147-A177-3AD203B41FA5}">
                      <a16:colId xmlns:a16="http://schemas.microsoft.com/office/drawing/2014/main" val="20001"/>
                    </a:ext>
                  </a:extLst>
                </a:gridCol>
                <a:gridCol w="5209276">
                  <a:extLst>
                    <a:ext uri="{9D8B030D-6E8A-4147-A177-3AD203B41FA5}">
                      <a16:colId xmlns:a16="http://schemas.microsoft.com/office/drawing/2014/main" val="20002"/>
                    </a:ext>
                  </a:extLst>
                </a:gridCol>
              </a:tblGrid>
              <a:tr h="114569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600" b="1" i="0" u="none" strike="noStrike" cap="none" normalizeH="0" baseline="0" dirty="0">
                          <a:ln>
                            <a:noFill/>
                          </a:ln>
                          <a:solidFill>
                            <a:schemeClr val="bg1"/>
                          </a:solidFill>
                          <a:effectLst/>
                          <a:latin typeface="Arial" charset="0"/>
                        </a:rPr>
                        <a:t>SZAK</a:t>
                      </a:r>
                    </a:p>
                  </a:txBody>
                  <a:tcPr marT="45662" marB="4566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600" b="1" i="0" u="none" strike="noStrike" cap="none" normalizeH="0" baseline="0" dirty="0">
                          <a:ln>
                            <a:noFill/>
                          </a:ln>
                          <a:solidFill>
                            <a:schemeClr val="bg1"/>
                          </a:solidFill>
                          <a:effectLst/>
                          <a:latin typeface="Arial" charset="0"/>
                        </a:rPr>
                        <a:t>ÉRETTSÉGI KÖVETELMÉNYEK</a:t>
                      </a:r>
                    </a:p>
                  </a:txBody>
                  <a:tcPr marT="45662" marB="4566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hMerge="1">
                  <a:txBody>
                    <a:bodyPr/>
                    <a:lstStyle/>
                    <a:p>
                      <a:endParaRPr lang="hu-HU"/>
                    </a:p>
                  </a:txBody>
                  <a:tcPr/>
                </a:tc>
                <a:extLst>
                  <a:ext uri="{0D108BD9-81ED-4DB2-BD59-A6C34878D82A}">
                    <a16:rowId xmlns:a16="http://schemas.microsoft.com/office/drawing/2014/main" val="10000"/>
                  </a:ext>
                </a:extLst>
              </a:tr>
              <a:tr h="34990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1" i="0" u="none" strike="noStrike" cap="none" normalizeH="0" baseline="0" dirty="0">
                          <a:ln>
                            <a:noFill/>
                          </a:ln>
                          <a:solidFill>
                            <a:schemeClr val="bg1"/>
                          </a:solidFill>
                          <a:effectLst/>
                          <a:latin typeface="Arial" charset="0"/>
                          <a:ea typeface="Times New Roman" pitchFamily="18" charset="0"/>
                          <a:cs typeface="Arial" charset="0"/>
                        </a:rPr>
                        <a:t>gazdaságinformatikus</a:t>
                      </a:r>
                    </a:p>
                    <a:p>
                      <a:pPr marL="0" marR="0" lvl="0" indent="0" algn="ctr" defTabSz="914400" rtl="0" eaLnBrk="1" fontAlgn="base" latinLnBrk="0" hangingPunct="1">
                        <a:lnSpc>
                          <a:spcPct val="100000"/>
                        </a:lnSpc>
                        <a:spcBef>
                          <a:spcPct val="0"/>
                        </a:spcBef>
                        <a:spcAft>
                          <a:spcPct val="0"/>
                        </a:spcAft>
                        <a:buClrTx/>
                        <a:buSzTx/>
                        <a:buFontTx/>
                        <a:buNone/>
                        <a:tabLst/>
                      </a:pPr>
                      <a:r>
                        <a:rPr kumimoji="0" lang="hu-HU" sz="1400" b="1" i="0" u="none" strike="noStrike" cap="none" normalizeH="0" baseline="0" dirty="0" err="1">
                          <a:ln>
                            <a:noFill/>
                          </a:ln>
                          <a:solidFill>
                            <a:schemeClr val="bg1"/>
                          </a:solidFill>
                          <a:effectLst/>
                          <a:latin typeface="Arial" charset="0"/>
                          <a:ea typeface="Times New Roman" pitchFamily="18" charset="0"/>
                          <a:cs typeface="Arial" charset="0"/>
                        </a:rPr>
                        <a:t>BSc</a:t>
                      </a:r>
                      <a:endParaRPr kumimoji="0" lang="hu-HU" sz="1400" b="1" i="0" u="none" strike="noStrike" cap="none" normalizeH="0" baseline="0" dirty="0">
                        <a:ln>
                          <a:noFill/>
                        </a:ln>
                        <a:solidFill>
                          <a:schemeClr val="bg1"/>
                        </a:solidFill>
                        <a:effectLst/>
                        <a:latin typeface="Arial" charset="0"/>
                        <a:ea typeface="Times New Roman" pitchFamily="18" charset="0"/>
                        <a:cs typeface="Arial" charset="0"/>
                      </a:endParaRPr>
                    </a:p>
                  </a:txBody>
                  <a:tcPr marT="45662" marB="4566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algn="ctr"/>
                      <a:r>
                        <a:rPr lang="hu-HU" sz="1800" b="1" i="0" kern="1200" dirty="0">
                          <a:solidFill>
                            <a:schemeClr val="bg1"/>
                          </a:solidFill>
                          <a:effectLst/>
                          <a:latin typeface="+mn-lt"/>
                          <a:ea typeface="+mn-ea"/>
                          <a:cs typeface="+mn-cs"/>
                        </a:rPr>
                        <a:t>Az alábbiak közül egyet kell választani:</a:t>
                      </a:r>
                    </a:p>
                    <a:p>
                      <a:pPr algn="ctr"/>
                      <a:endParaRPr lang="hu-HU" sz="1800" b="1" i="0" kern="1200" dirty="0">
                        <a:solidFill>
                          <a:schemeClr val="bg1"/>
                        </a:solidFill>
                        <a:effectLst/>
                        <a:latin typeface="+mn-lt"/>
                        <a:ea typeface="+mn-ea"/>
                        <a:cs typeface="+mn-cs"/>
                      </a:endParaRPr>
                    </a:p>
                    <a:p>
                      <a:pPr algn="ctr"/>
                      <a:r>
                        <a:rPr lang="hu-HU" sz="1800" b="0" i="0" kern="1200" dirty="0">
                          <a:solidFill>
                            <a:schemeClr val="bg1"/>
                          </a:solidFill>
                          <a:effectLst/>
                          <a:latin typeface="+mn-lt"/>
                          <a:ea typeface="+mn-ea"/>
                          <a:cs typeface="+mn-cs"/>
                        </a:rPr>
                        <a:t>természettudomány vagy matematika vagy informatika vagy fizika vagy digitális kultúra</a:t>
                      </a:r>
                    </a:p>
                  </a:txBody>
                  <a:tcPr marT="45662" marB="4566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algn="ctr"/>
                      <a:r>
                        <a:rPr lang="hu-HU" sz="1800" b="1" i="0" kern="1200" dirty="0">
                          <a:solidFill>
                            <a:schemeClr val="bg1"/>
                          </a:solidFill>
                          <a:effectLst/>
                          <a:latin typeface="+mn-lt"/>
                          <a:ea typeface="+mn-ea"/>
                          <a:cs typeface="+mn-cs"/>
                        </a:rPr>
                        <a:t>Az alábbiak közül egyet kell választani:</a:t>
                      </a:r>
                    </a:p>
                    <a:p>
                      <a:pPr algn="ctr"/>
                      <a:endParaRPr lang="hu-HU" sz="1800" b="1" i="0" kern="1200" dirty="0">
                        <a:solidFill>
                          <a:schemeClr val="bg1"/>
                        </a:solidFill>
                        <a:effectLst/>
                        <a:latin typeface="+mn-lt"/>
                        <a:ea typeface="+mn-ea"/>
                        <a:cs typeface="+mn-cs"/>
                      </a:endParaRPr>
                    </a:p>
                    <a:p>
                      <a:pPr algn="ctr"/>
                      <a:r>
                        <a:rPr lang="hu-HU" sz="1800" b="0" i="0" kern="1200" dirty="0">
                          <a:solidFill>
                            <a:schemeClr val="bg1"/>
                          </a:solidFill>
                          <a:effectLst/>
                          <a:latin typeface="+mn-lt"/>
                          <a:ea typeface="+mn-ea"/>
                          <a:cs typeface="+mn-cs"/>
                        </a:rPr>
                        <a:t>gazdasági ismeretek vagy földrajz vagy biológia vagy természettudomány vagy matematika vagy kémia vagy informatika vagy fizika vagy digitális kultúra vagy egy választható szakmai előkészítő vizsgatárgyak vagy egy választható ágazati szakmai érettségi vizsgatárgyak vagy egy választható ágazaton belüli specializáció szakmai érettségi vizsgatárgyak</a:t>
                      </a:r>
                    </a:p>
                    <a:p>
                      <a:pPr marL="0" marR="0" lvl="0" indent="0" algn="ctr" defTabSz="914400" rtl="0" eaLnBrk="1" fontAlgn="base" latinLnBrk="0" hangingPunct="1">
                        <a:lnSpc>
                          <a:spcPct val="150000"/>
                        </a:lnSpc>
                        <a:spcBef>
                          <a:spcPct val="0"/>
                        </a:spcBef>
                        <a:spcAft>
                          <a:spcPct val="0"/>
                        </a:spcAft>
                        <a:buClrTx/>
                        <a:buSzTx/>
                        <a:buFontTx/>
                        <a:buNone/>
                        <a:tabLst/>
                      </a:pPr>
                      <a:endParaRPr kumimoji="0" lang="hu-HU" sz="1400" b="0" i="0" u="none" strike="noStrike" cap="none" normalizeH="0" baseline="0" dirty="0">
                        <a:ln>
                          <a:noFill/>
                        </a:ln>
                        <a:solidFill>
                          <a:schemeClr val="bg1"/>
                        </a:solidFill>
                        <a:effectLst/>
                        <a:latin typeface="Arial" panose="020B0604020202020204" pitchFamily="34" charset="0"/>
                        <a:ea typeface="Times New Roman" pitchFamily="18" charset="0"/>
                        <a:cs typeface="Arial" panose="020B0604020202020204" pitchFamily="34" charset="0"/>
                      </a:endParaRPr>
                    </a:p>
                  </a:txBody>
                  <a:tcPr marT="45662" marB="4566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66114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ím 1"/>
          <p:cNvSpPr>
            <a:spLocks noGrp="1" noChangeArrowheads="1"/>
          </p:cNvSpPr>
          <p:nvPr>
            <p:ph type="title"/>
          </p:nvPr>
        </p:nvSpPr>
        <p:spPr>
          <a:xfrm>
            <a:off x="2807676" y="479548"/>
            <a:ext cx="9384323" cy="1099870"/>
          </a:xfrm>
          <a:solidFill>
            <a:srgbClr val="FCAF17"/>
          </a:solidFill>
        </p:spPr>
        <p:txBody>
          <a:bodyPr>
            <a:normAutofit/>
          </a:bodyPr>
          <a:lstStyle/>
          <a:p>
            <a:r>
              <a:rPr lang="hu-HU" altLang="hu-HU" b="1" dirty="0"/>
              <a:t>PONTSZÁMÍTÁS - mesterképzés</a:t>
            </a:r>
          </a:p>
        </p:txBody>
      </p:sp>
      <p:sp>
        <p:nvSpPr>
          <p:cNvPr id="4" name="Rectangle 3">
            <a:extLst>
              <a:ext uri="{FF2B5EF4-FFF2-40B4-BE49-F238E27FC236}">
                <a16:creationId xmlns:a16="http://schemas.microsoft.com/office/drawing/2014/main" id="{4F8A9D95-AC8F-4897-B075-02CA7B252AEC}"/>
              </a:ext>
            </a:extLst>
          </p:cNvPr>
          <p:cNvSpPr>
            <a:spLocks noGrp="1" noChangeArrowheads="1"/>
          </p:cNvSpPr>
          <p:nvPr>
            <p:ph type="body" idx="1"/>
          </p:nvPr>
        </p:nvSpPr>
        <p:spPr>
          <a:xfrm>
            <a:off x="322118" y="2358736"/>
            <a:ext cx="10612037" cy="4019716"/>
          </a:xfrm>
        </p:spPr>
        <p:txBody>
          <a:bodyPr/>
          <a:lstStyle/>
          <a:p>
            <a:pPr algn="just" eaLnBrk="1" hangingPunct="1">
              <a:buNone/>
              <a:defRPr/>
            </a:pPr>
            <a:r>
              <a:rPr lang="hu-HU" sz="3200" b="1" dirty="0">
                <a:effectLst>
                  <a:outerShdw blurRad="38100" dist="38100" dir="2700000" algn="tl">
                    <a:srgbClr val="C0C0C0"/>
                  </a:outerShdw>
                </a:effectLst>
              </a:rPr>
              <a:t>Pontszámítás - </a:t>
            </a:r>
            <a:r>
              <a:rPr lang="hu-HU" sz="3200" b="1" dirty="0" err="1">
                <a:effectLst>
                  <a:outerShdw blurRad="38100" dist="38100" dir="2700000" algn="tl">
                    <a:srgbClr val="C0C0C0"/>
                  </a:outerShdw>
                </a:effectLst>
              </a:rPr>
              <a:t>max</a:t>
            </a:r>
            <a:r>
              <a:rPr lang="hu-HU" sz="3200" b="1" dirty="0">
                <a:effectLst>
                  <a:outerShdw blurRad="38100" dist="38100" dir="2700000" algn="tl">
                    <a:srgbClr val="C0C0C0"/>
                  </a:outerShdw>
                </a:effectLst>
              </a:rPr>
              <a:t>. 100 pont</a:t>
            </a:r>
          </a:p>
          <a:p>
            <a:pPr algn="just" eaLnBrk="1" hangingPunct="1">
              <a:buFontTx/>
              <a:buNone/>
              <a:defRPr/>
            </a:pPr>
            <a:endParaRPr lang="hu-HU" sz="3200" b="1" kern="1200" dirty="0"/>
          </a:p>
          <a:p>
            <a:pPr eaLnBrk="1" hangingPunct="1">
              <a:buFont typeface="Wingdings" pitchFamily="2" charset="2"/>
              <a:buChar char="ü"/>
              <a:defRPr/>
            </a:pPr>
            <a:r>
              <a:rPr lang="hu-HU" sz="3200" b="1" kern="1200" dirty="0"/>
              <a:t>oklevél minősítése </a:t>
            </a:r>
            <a:r>
              <a:rPr lang="hu-HU" sz="3200" kern="1200" dirty="0"/>
              <a:t>(60 pont)</a:t>
            </a:r>
          </a:p>
          <a:p>
            <a:pPr eaLnBrk="1" hangingPunct="1">
              <a:buFont typeface="Wingdings" pitchFamily="2" charset="2"/>
              <a:buChar char="ü"/>
              <a:defRPr/>
            </a:pPr>
            <a:r>
              <a:rPr lang="hu-HU" sz="3200" kern="1200" dirty="0"/>
              <a:t>felvételi </a:t>
            </a:r>
            <a:r>
              <a:rPr lang="hu-HU" sz="3200" b="1" kern="1200" dirty="0"/>
              <a:t>beszélgetés eredménye </a:t>
            </a:r>
            <a:r>
              <a:rPr lang="hu-HU" sz="3200" kern="1200" dirty="0"/>
              <a:t>(30 pont)</a:t>
            </a:r>
          </a:p>
          <a:p>
            <a:pPr eaLnBrk="1" hangingPunct="1">
              <a:buFont typeface="Wingdings" pitchFamily="2" charset="2"/>
              <a:buChar char="ü"/>
              <a:defRPr/>
            </a:pPr>
            <a:r>
              <a:rPr lang="hu-HU" sz="3200" b="1" kern="1200" dirty="0"/>
              <a:t>többletpontok </a:t>
            </a:r>
            <a:r>
              <a:rPr lang="hu-HU" sz="3200" kern="1200" dirty="0"/>
              <a:t>(10 pont): nyelvvizsga, tudományos és publikáció, TDK-OTDK helyezés, országos és nemzetközi szakmai verseny</a:t>
            </a:r>
          </a:p>
          <a:p>
            <a:pPr>
              <a:buFontTx/>
              <a:buNone/>
              <a:defRPr/>
            </a:pPr>
            <a:endParaRPr lang="hu-HU" dirty="0"/>
          </a:p>
        </p:txBody>
      </p:sp>
    </p:spTree>
    <p:extLst>
      <p:ext uri="{BB962C8B-B14F-4D97-AF65-F5344CB8AC3E}">
        <p14:creationId xmlns:p14="http://schemas.microsoft.com/office/powerpoint/2010/main" val="149232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4294967295"/>
          </p:nvPr>
        </p:nvSpPr>
        <p:spPr>
          <a:xfrm>
            <a:off x="486508" y="1295167"/>
            <a:ext cx="11218984" cy="4530725"/>
          </a:xfrm>
        </p:spPr>
        <p:txBody>
          <a:bodyPr/>
          <a:lstStyle/>
          <a:p>
            <a:pPr algn="ctr" eaLnBrk="1" hangingPunct="1">
              <a:buFont typeface="Wingdings" panose="05000000000000000000" pitchFamily="2" charset="2"/>
              <a:buNone/>
              <a:defRPr/>
            </a:pPr>
            <a:r>
              <a:rPr lang="hu-HU" altLang="hu-HU" sz="6000" dirty="0"/>
              <a:t>SIKERES FELVÉTELIT KÍVÁNUNK!</a:t>
            </a:r>
          </a:p>
          <a:p>
            <a:pPr algn="ctr" eaLnBrk="1" hangingPunct="1">
              <a:buFont typeface="Wingdings" panose="05000000000000000000" pitchFamily="2" charset="2"/>
              <a:buNone/>
              <a:defRPr/>
            </a:pPr>
            <a:r>
              <a:rPr lang="hu-HU" altLang="hu-HU"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kgk.uni-obuda.hu</a:t>
            </a:r>
          </a:p>
          <a:p>
            <a:pPr algn="ctr">
              <a:buNone/>
              <a:defRPr/>
            </a:pPr>
            <a:r>
              <a:rPr lang="hu-HU" altLang="hu-HU" sz="60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rPr>
              <a:t>https://kgk.uni-obuda.hu/felvetelizoknek/</a:t>
            </a:r>
            <a:endParaRPr lang="hu-HU" altLang="hu-HU"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buNone/>
              <a:defRPr/>
            </a:pPr>
            <a:r>
              <a:rPr lang="hu-HU" altLang="hu-HU" sz="6000" dirty="0">
                <a:solidFill>
                  <a:schemeClr val="tx1"/>
                </a:solidFill>
              </a:rPr>
              <a:t>INFO@KGK.UNI-OBUDA.HU</a:t>
            </a:r>
            <a:endParaRPr lang="hu-HU" altLang="hu-HU" dirty="0"/>
          </a:p>
          <a:p>
            <a:pPr eaLnBrk="1" hangingPunct="1">
              <a:buFont typeface="Wingdings" panose="05000000000000000000" pitchFamily="2" charset="2"/>
              <a:buNone/>
              <a:defRPr/>
            </a:pPr>
            <a:endParaRPr lang="hu-HU" altLang="hu-HU" dirty="0"/>
          </a:p>
          <a:p>
            <a:pPr eaLnBrk="1" hangingPunct="1">
              <a:defRPr/>
            </a:pPr>
            <a:endParaRPr lang="hu-HU" altLang="hu-HU" dirty="0"/>
          </a:p>
        </p:txBody>
      </p:sp>
    </p:spTree>
    <p:extLst>
      <p:ext uri="{BB962C8B-B14F-4D97-AF65-F5344CB8AC3E}">
        <p14:creationId xmlns:p14="http://schemas.microsoft.com/office/powerpoint/2010/main" val="3125449042"/>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NNG">
      <a:dk1>
        <a:srgbClr val="000000"/>
      </a:dk1>
      <a:lt1>
        <a:srgbClr val="FFFFFF"/>
      </a:lt1>
      <a:dk2>
        <a:srgbClr val="006EB6"/>
      </a:dk2>
      <a:lt2>
        <a:srgbClr val="E7E6E6"/>
      </a:lt2>
      <a:accent1>
        <a:srgbClr val="006CA9"/>
      </a:accent1>
      <a:accent2>
        <a:srgbClr val="009EE0"/>
      </a:accent2>
      <a:accent3>
        <a:srgbClr val="A5A5A5"/>
      </a:accent3>
      <a:accent4>
        <a:srgbClr val="00022A"/>
      </a:accent4>
      <a:accent5>
        <a:srgbClr val="D9D9D5"/>
      </a:accent5>
      <a:accent6>
        <a:srgbClr val="FF7548"/>
      </a:accent6>
      <a:hlink>
        <a:srgbClr val="009DDF"/>
      </a:hlink>
      <a:folHlink>
        <a:srgbClr val="006EB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95fe9deb-eb1c-4b3a-97ad-669e2c0ecb4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um" ma:contentTypeID="0x010100B041BD435EE06B4AA151E2D7B11596E9" ma:contentTypeVersion="20" ma:contentTypeDescription="Új dokumentum létrehozása." ma:contentTypeScope="" ma:versionID="ad8b157b1e398599404772e368faee31">
  <xsd:schema xmlns:xsd="http://www.w3.org/2001/XMLSchema" xmlns:xs="http://www.w3.org/2001/XMLSchema" xmlns:p="http://schemas.microsoft.com/office/2006/metadata/properties" xmlns:ns1="http://schemas.microsoft.com/sharepoint/v3" xmlns:ns3="95fe9deb-eb1c-4b3a-97ad-669e2c0ecb47" xmlns:ns4="173cde40-3dab-4e51-99ae-0ce58091b53c" targetNamespace="http://schemas.microsoft.com/office/2006/metadata/properties" ma:root="true" ma:fieldsID="73f8f9f939ef1a83c6d13a5e20f8dc95" ns1:_="" ns3:_="" ns4:_="">
    <xsd:import namespace="http://schemas.microsoft.com/sharepoint/v3"/>
    <xsd:import namespace="95fe9deb-eb1c-4b3a-97ad-669e2c0ecb47"/>
    <xsd:import namespace="173cde40-3dab-4e51-99ae-0ce58091b53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4:SharedWithUsers" minOccurs="0"/>
                <xsd:element ref="ns4:SharedWithDetails" minOccurs="0"/>
                <xsd:element ref="ns4:SharingHintHash" minOccurs="0"/>
                <xsd:element ref="ns3:MediaServiceLocation" minOccurs="0"/>
                <xsd:element ref="ns1:_ip_UnifiedCompliancePolicyProperties" minOccurs="0"/>
                <xsd:element ref="ns1:_ip_UnifiedCompliancePolicyUIAc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Egységesített megfelelőségi házirend tulajdonságai" ma:hidden="true" ma:internalName="_ip_UnifiedCompliancePolicyProperties">
      <xsd:simpleType>
        <xsd:restriction base="dms:Note"/>
      </xsd:simpleType>
    </xsd:element>
    <xsd:element name="_ip_UnifiedCompliancePolicyUIAction" ma:index="22" nillable="true" ma:displayName="Egységesített megfelelőségi házirend felhasználóifelület-művelet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fe9deb-eb1c-4b3a-97ad-669e2c0ecb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_activity" ma:index="24" nillable="true" ma:displayName="_activity" ma:hidden="true" ma:internalName="_activity">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ystemTags" ma:index="26" nillable="true" ma:displayName="MediaServiceSystemTags" ma:hidden="true" ma:internalName="MediaServiceSystemTags"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3cde40-3dab-4e51-99ae-0ce58091b53c" elementFormDefault="qualified">
    <xsd:import namespace="http://schemas.microsoft.com/office/2006/documentManagement/types"/>
    <xsd:import namespace="http://schemas.microsoft.com/office/infopath/2007/PartnerControls"/>
    <xsd:element name="SharedWithUsers" ma:index="17" nillable="true" ma:displayName="Résztvevők"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Megosztva részletekkel" ma:internalName="SharedWithDetails" ma:readOnly="true">
      <xsd:simpleType>
        <xsd:restriction base="dms:Note">
          <xsd:maxLength value="255"/>
        </xsd:restriction>
      </xsd:simpleType>
    </xsd:element>
    <xsd:element name="SharingHintHash" ma:index="19" nillable="true" ma:displayName="Megosztási tipp kivonat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artalomtípus"/>
        <xsd:element ref="dc:title" minOccurs="0" maxOccurs="1" ma:index="4" ma:displayName="Cím"/>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C713EF-B622-4362-8926-0236335F9364}">
  <ds:schemaRefs>
    <ds:schemaRef ds:uri="http://purl.org/dc/elements/1.1/"/>
    <ds:schemaRef ds:uri="http://purl.org/dc/dcmitype/"/>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 ds:uri="173cde40-3dab-4e51-99ae-0ce58091b53c"/>
    <ds:schemaRef ds:uri="95fe9deb-eb1c-4b3a-97ad-669e2c0ecb47"/>
    <ds:schemaRef ds:uri="http://schemas.microsoft.com/sharepoint/v3"/>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3DD76B81-3944-4293-BF8C-FD7FDCF52DDC}">
  <ds:schemaRefs>
    <ds:schemaRef ds:uri="http://schemas.microsoft.com/sharepoint/v3/contenttype/forms"/>
  </ds:schemaRefs>
</ds:datastoreItem>
</file>

<file path=customXml/itemProps3.xml><?xml version="1.0" encoding="utf-8"?>
<ds:datastoreItem xmlns:ds="http://schemas.openxmlformats.org/officeDocument/2006/customXml" ds:itemID="{2344C42C-62FF-4866-A4DE-433AD12D43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fe9deb-eb1c-4b3a-97ad-669e2c0ecb47"/>
    <ds:schemaRef ds:uri="173cde40-3dab-4e51-99ae-0ce58091b5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2008</TotalTime>
  <Words>572</Words>
  <Application>Microsoft Office PowerPoint</Application>
  <PresentationFormat>Szélesvásznú</PresentationFormat>
  <Paragraphs>109</Paragraphs>
  <Slides>21</Slides>
  <Notes>2</Notes>
  <HiddenSlides>0</HiddenSlides>
  <MMClips>0</MMClips>
  <ScaleCrop>false</ScaleCrop>
  <HeadingPairs>
    <vt:vector size="6" baseType="variant">
      <vt:variant>
        <vt:lpstr>Használt betűtípusok</vt:lpstr>
      </vt:variant>
      <vt:variant>
        <vt:i4>5</vt:i4>
      </vt:variant>
      <vt:variant>
        <vt:lpstr>Téma</vt:lpstr>
      </vt:variant>
      <vt:variant>
        <vt:i4>4</vt:i4>
      </vt:variant>
      <vt:variant>
        <vt:lpstr>Diacímek</vt:lpstr>
      </vt:variant>
      <vt:variant>
        <vt:i4>21</vt:i4>
      </vt:variant>
    </vt:vector>
  </HeadingPairs>
  <TitlesOfParts>
    <vt:vector size="30" baseType="lpstr">
      <vt:lpstr>Arial</vt:lpstr>
      <vt:lpstr>Calibri</vt:lpstr>
      <vt:lpstr>Open Sans</vt:lpstr>
      <vt:lpstr>Open Sans Light</vt:lpstr>
      <vt:lpstr>Wingdings</vt:lpstr>
      <vt:lpstr>2_Office Theme</vt:lpstr>
      <vt:lpstr>3_Office Theme</vt:lpstr>
      <vt:lpstr>4_Office Theme</vt:lpstr>
      <vt:lpstr>5_Office Theme</vt:lpstr>
      <vt:lpstr>PowerPoint-bemutató</vt:lpstr>
      <vt:lpstr>A Keleti Károly Gazdasági Kar</vt:lpstr>
      <vt:lpstr>FELVÉTELI MENETREND</vt:lpstr>
      <vt:lpstr>JELENTKEZÉS AZ ÓBUDAI EGYETEMRE</vt:lpstr>
      <vt:lpstr>ELŐÍRT MINIMUMPONTOK</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Érettségi Tárgyak – felsőoktatási szakképzés</vt:lpstr>
      <vt:lpstr>Érettségi Tárgyak – gazdaságtudományi terület</vt:lpstr>
      <vt:lpstr>Érettségi Tárgyak – műszaki terület</vt:lpstr>
      <vt:lpstr>Érettségi Tárgyak – informatikai terület</vt:lpstr>
      <vt:lpstr>PONTSZÁMÍTÁS - mesterképzés</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Kozma-Loraszkó Andrea</cp:lastModifiedBy>
  <cp:revision>145</cp:revision>
  <cp:lastPrinted>2019-02-21T16:25:53Z</cp:lastPrinted>
  <dcterms:created xsi:type="dcterms:W3CDTF">2019-01-21T14:36:44Z</dcterms:created>
  <dcterms:modified xsi:type="dcterms:W3CDTF">2025-11-17T10:58:19Z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0x010100B041BD435EE06B4AA151E2D7B11596E9</vt:lpwstr>
  </property>
</Properties>
</file>