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2"/>
  </p:notesMasterIdLst>
  <p:sldIdLst>
    <p:sldId id="272" r:id="rId5"/>
    <p:sldId id="286" r:id="rId6"/>
    <p:sldId id="324" r:id="rId7"/>
    <p:sldId id="312" r:id="rId8"/>
    <p:sldId id="321" r:id="rId9"/>
    <p:sldId id="319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e.korrepetalas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CABA46C-22B4-4893-B116-D68588F5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088"/>
            <a:ext cx="11191874" cy="55610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u-HU" sz="5400" dirty="0"/>
            </a:br>
            <a:endParaRPr lang="hu-HU" sz="5400" b="1" cap="all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E8FF26-352D-44A6-97C4-BC6BA3F11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56805"/>
            <a:ext cx="10515600" cy="488950"/>
          </a:xfrm>
        </p:spPr>
        <p:txBody>
          <a:bodyPr/>
          <a:lstStyle/>
          <a:p>
            <a:pPr algn="ctr"/>
            <a:endParaRPr lang="hu-HU" sz="28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6108BFC-155D-FBEE-E196-BDACB0AE9B53}"/>
              </a:ext>
            </a:extLst>
          </p:cNvPr>
          <p:cNvSpPr txBox="1"/>
          <p:nvPr/>
        </p:nvSpPr>
        <p:spPr>
          <a:xfrm>
            <a:off x="2438596" y="2633641"/>
            <a:ext cx="11669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Korrepetitori kör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F786DC-9DD9-4D0F-7C1C-ED45E26EB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6695" r="15278" b="16526"/>
          <a:stretch/>
        </p:blipFill>
        <p:spPr>
          <a:xfrm>
            <a:off x="9573209" y="213452"/>
            <a:ext cx="2351314" cy="23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228EB60-53E8-5AF9-6087-53F5B469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199" y="4007088"/>
            <a:ext cx="4707876" cy="246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94990"/>
            <a:ext cx="9429750" cy="920301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Bemutatkozás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310180"/>
            <a:ext cx="10515600" cy="488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2014-ben alakult,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Hallgatók korrepetálnak hallgatókat,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korrepetitor van,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Egymást is </a:t>
            </a:r>
            <a:r>
              <a:rPr lang="hu-H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mentorálják</a:t>
            </a: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Egy team alakult ki,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Heti egy másfél órában tartanak korrepetálást.</a:t>
            </a:r>
          </a:p>
        </p:txBody>
      </p:sp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62E25E-B43D-080E-1A32-7615C250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3" y="431037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4000" dirty="0">
                <a:latin typeface="+mj-lt"/>
                <a:ea typeface="+mj-ea"/>
                <a:cs typeface="+mj-cs"/>
              </a:rPr>
              <a:t>Korrepetitoraink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A2F0112-4144-030B-DDE6-931BC507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975"/>
            <a:ext cx="12191999" cy="55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94990"/>
            <a:ext cx="9149268" cy="703562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Miért érdemes elmenni korrepetálásra?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14914"/>
            <a:ext cx="10515600" cy="488950"/>
          </a:xfrm>
          <a:prstGeom prst="rect">
            <a:avLst/>
          </a:prstGeom>
        </p:spPr>
        <p:txBody>
          <a:bodyPr/>
          <a:lstStyle/>
          <a:p>
            <a:r>
              <a:rPr lang="hu-HU" sz="3600" dirty="0"/>
              <a:t>Teljesen ingyenes,</a:t>
            </a:r>
            <a:r>
              <a:rPr lang="hu-HU" sz="3200" dirty="0"/>
              <a:t> nem kell sehol sem regisztrálni,</a:t>
            </a:r>
          </a:p>
          <a:p>
            <a:r>
              <a:rPr lang="hu-HU" sz="3200" dirty="0"/>
              <a:t>Baráti hangulat van a korrepetálásokon,</a:t>
            </a:r>
          </a:p>
          <a:p>
            <a:r>
              <a:rPr lang="hu-HU" sz="3200" dirty="0"/>
              <a:t>Órai anyag követése a korrepetáláson,</a:t>
            </a:r>
          </a:p>
          <a:p>
            <a:r>
              <a:rPr lang="hu-HU" sz="3200" dirty="0"/>
              <a:t>A hallgató, aki tartja a </a:t>
            </a:r>
            <a:r>
              <a:rPr lang="hu-HU" sz="3200" dirty="0" err="1"/>
              <a:t>korrepet</a:t>
            </a:r>
            <a:r>
              <a:rPr lang="hu-HU" sz="3200" dirty="0"/>
              <a:t> nagyon érti a tantárgyat.</a:t>
            </a:r>
            <a:endParaRPr lang="hu-HU" sz="3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78DBE0C-6143-95A7-E3C3-AA7137F1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84" y="4119758"/>
            <a:ext cx="2481942" cy="248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23EE4A6-CAC4-6EA5-DEDD-5F9926E4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8" y="4234058"/>
            <a:ext cx="3972799" cy="22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9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62E25E-B43D-080E-1A32-7615C250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3" y="431037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4000" kern="1200" dirty="0">
                <a:latin typeface="+mj-lt"/>
                <a:ea typeface="+mj-ea"/>
                <a:cs typeface="+mj-cs"/>
              </a:rPr>
              <a:t>Hol értesülök róla? 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A4B383-F590-2165-EDE7-3E42EF44EEC3}"/>
              </a:ext>
            </a:extLst>
          </p:cNvPr>
          <p:cNvSpPr txBox="1"/>
          <p:nvPr/>
        </p:nvSpPr>
        <p:spPr>
          <a:xfrm>
            <a:off x="406504" y="2110119"/>
            <a:ext cx="115610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Facebookon: </a:t>
            </a:r>
            <a:r>
              <a:rPr lang="hu-HU" sz="3200" dirty="0">
                <a:solidFill>
                  <a:srgbClr val="FF0000"/>
                </a:solidFill>
                <a:hlinkClick r:id="rId3"/>
              </a:rPr>
              <a:t>https://www.facebook.com/oe.korrepetalas</a:t>
            </a:r>
            <a:endParaRPr lang="hu-H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Interneten: KGK oldalán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4000" b="1" dirty="0">
              <a:solidFill>
                <a:srgbClr val="FF0000"/>
              </a:solidFill>
            </a:endParaRPr>
          </a:p>
          <a:p>
            <a:pPr algn="ctr"/>
            <a:r>
              <a:rPr lang="hu-HU" sz="4000" b="1" dirty="0">
                <a:solidFill>
                  <a:srgbClr val="FF0000"/>
                </a:solidFill>
              </a:rPr>
              <a:t>Mindig a 2. oktatási héttől kezdődnek a korrepetálások és ekkor is kerül ki a hivatalos, végleges beosztás!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7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639474"/>
            <a:ext cx="9515475" cy="703562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Korrepetált tárgyak</a:t>
            </a:r>
            <a:endParaRPr lang="en-US" sz="540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51E28BC-87D0-69D8-D35B-72FC457D2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86699"/>
              </p:ext>
            </p:extLst>
          </p:nvPr>
        </p:nvGraphicFramePr>
        <p:xfrm>
          <a:off x="746450" y="1459852"/>
          <a:ext cx="10092126" cy="5302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4502">
                  <a:extLst>
                    <a:ext uri="{9D8B030D-6E8A-4147-A177-3AD203B41FA5}">
                      <a16:colId xmlns:a16="http://schemas.microsoft.com/office/drawing/2014/main" val="3430504028"/>
                    </a:ext>
                  </a:extLst>
                </a:gridCol>
                <a:gridCol w="3162377">
                  <a:extLst>
                    <a:ext uri="{9D8B030D-6E8A-4147-A177-3AD203B41FA5}">
                      <a16:colId xmlns:a16="http://schemas.microsoft.com/office/drawing/2014/main" val="3179011396"/>
                    </a:ext>
                  </a:extLst>
                </a:gridCol>
                <a:gridCol w="2505247">
                  <a:extLst>
                    <a:ext uri="{9D8B030D-6E8A-4147-A177-3AD203B41FA5}">
                      <a16:colId xmlns:a16="http://schemas.microsoft.com/office/drawing/2014/main" val="2220013841"/>
                    </a:ext>
                  </a:extLst>
                </a:gridCol>
              </a:tblGrid>
              <a:tr h="333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Korrepetált tárgy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Időpont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Hely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6534832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Marketing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Kedd 14:00-15:00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TA135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8525475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Műszaki Rajz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Szerda 8:00-9:30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62045562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Analízis I.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Szerda 10:30-11:30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74790685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Diszkrét matematika és lineáris algebra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Szerda 17:00-18:30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53173517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Mechatronika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Szerda 14:00-16:00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TA 135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9149574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Orosz nyelv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Hétfő: 16:30-17:30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28578833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Bevezetés a szoftvertervezés és fejlesztésbe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Kedd 13:30-15:00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TB Bagolyvár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38902519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Logisztika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Szerda 8:00-9:00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 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60728558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Számvitel alapjai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Kedd 13:30-15:00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77750076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Szilárd testek tervezése és méretezése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Péntek 8:00-9:10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 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2524096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Matematika I.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Csütörtök 16:00-16:55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r>
                        <a:rPr lang="hu-HU" sz="1600" dirty="0">
                          <a:effectLst/>
                        </a:rPr>
                        <a:t>TA 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262459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Adatbázisok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Csütörtök 15:20-16:20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44242678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Makroökonómia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Szerda15:00-16:00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99147123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Angol nyelv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Péntek 16:00-17:00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TA135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1018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49130CF-B029-40E2-B7E6-D00213CA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283"/>
            <a:ext cx="10515600" cy="556101"/>
          </a:xfrm>
        </p:spPr>
        <p:txBody>
          <a:bodyPr/>
          <a:lstStyle/>
          <a:p>
            <a:pPr algn="ctr"/>
            <a:r>
              <a:rPr lang="hu-HU" sz="6000" dirty="0"/>
              <a:t>Köszönöm a megtisztelő figyelmet</a:t>
            </a:r>
            <a:r>
              <a:rPr lang="en-US" sz="6000" dirty="0"/>
              <a:t>!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3E92EBB-7DC1-483B-AA18-8872FA2B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980" y="3892544"/>
            <a:ext cx="2552040" cy="259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C0482B1-5CB7-4009-A8E4-10C09FF7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529" y="194524"/>
            <a:ext cx="1742687" cy="17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22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207</Words>
  <Application>Microsoft Office PowerPoint</Application>
  <PresentationFormat>Szélesvásznú</PresentationFormat>
  <Paragraphs>70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4</vt:i4>
      </vt:variant>
      <vt:variant>
        <vt:lpstr>Diacímek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Open Sans Light</vt:lpstr>
      <vt:lpstr>Times New Roman</vt:lpstr>
      <vt:lpstr>2_Office Theme</vt:lpstr>
      <vt:lpstr>3_Office Theme</vt:lpstr>
      <vt:lpstr>4_Office Theme</vt:lpstr>
      <vt:lpstr>5_Office Theme</vt:lpstr>
      <vt:lpstr>  </vt:lpstr>
      <vt:lpstr>Bemutatkozás</vt:lpstr>
      <vt:lpstr>Korrepetitoraink</vt:lpstr>
      <vt:lpstr>Miért érdemes elmenni korrepetálásra?</vt:lpstr>
      <vt:lpstr>Hol értesülök róla? </vt:lpstr>
      <vt:lpstr>Korrepetált tárgyak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Viktor Patrik</cp:lastModifiedBy>
  <cp:revision>245</cp:revision>
  <cp:lastPrinted>2019-02-21T16:25:53Z</cp:lastPrinted>
  <dcterms:created xsi:type="dcterms:W3CDTF">2019-01-21T14:36:44Z</dcterms:created>
  <dcterms:modified xsi:type="dcterms:W3CDTF">2025-09-02T07:05:11Z</dcterms:modified>
</cp:coreProperties>
</file>