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711" r:id="rId3"/>
    <p:sldMasterId id="2147483726" r:id="rId4"/>
    <p:sldMasterId id="2147483743" r:id="rId5"/>
    <p:sldMasterId id="2147483762" r:id="rId6"/>
    <p:sldMasterId id="2147483778" r:id="rId7"/>
  </p:sldMasterIdLst>
  <p:notesMasterIdLst>
    <p:notesMasterId r:id="rId19"/>
  </p:notesMasterIdLst>
  <p:sldIdLst>
    <p:sldId id="256" r:id="rId8"/>
    <p:sldId id="264" r:id="rId9"/>
    <p:sldId id="267" r:id="rId10"/>
    <p:sldId id="271" r:id="rId11"/>
    <p:sldId id="274" r:id="rId12"/>
    <p:sldId id="275" r:id="rId13"/>
    <p:sldId id="276" r:id="rId14"/>
    <p:sldId id="277" r:id="rId15"/>
    <p:sldId id="279" r:id="rId16"/>
    <p:sldId id="280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16F70-7E62-4472-B209-AC57B0F75A5B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13DBF-CB09-4847-ADCA-8E0E05826D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61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35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1194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1141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37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04732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525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4328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342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91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17593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609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428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8514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8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420247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426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058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7765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24669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9011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623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597904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7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28281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6215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188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464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474418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45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416529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01897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409370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169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14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542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6996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7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63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2586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3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2F6CFDB0-C6A3-4642-9ABE-6AF9116CAA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7759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AACC7AA-CA6B-8844-B0B5-7A591F1AE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6025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3649443-DE97-A345-9372-BFD55CF20F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29589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60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AACC7AA-CA6B-8844-B0B5-7A591F1AE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6025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FEA123C-DA4F-C34C-89AC-82D083FCB4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E42308-C415-BF4C-B9D2-0C85E64A8B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6025" y="1260475"/>
            <a:ext cx="5400675" cy="1035050"/>
          </a:xfrm>
          <a:prstGeom prst="rect">
            <a:avLst/>
          </a:prstGeom>
        </p:spPr>
        <p:txBody>
          <a:bodyPr/>
          <a:lstStyle>
            <a:lvl1pPr marL="1270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3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2pPr>
            <a:lvl3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44611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EA2910B-2D1C-7D45-8F95-5E9B3C868C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8606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1143C3C-52B9-A947-8BCA-B29F0A0725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75F3DFE-DFCB-1D4A-B094-B28023281E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6025" y="1260475"/>
            <a:ext cx="5400675" cy="1035050"/>
          </a:xfrm>
          <a:prstGeom prst="rect">
            <a:avLst/>
          </a:prstGeom>
        </p:spPr>
        <p:txBody>
          <a:bodyPr/>
          <a:lstStyle>
            <a:lvl1pPr marL="1270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3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2pPr>
            <a:lvl3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75156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F44393-3C59-C441-887A-DAAB726EA6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8" y="1260475"/>
            <a:ext cx="5437187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1130D81-4595-FB40-8DF0-C67291BD71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65253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7CDFBE-C7DA-5D45-9470-443262647D1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4923" y="1260475"/>
            <a:ext cx="542169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CC20A9F-4B68-FB47-B6BA-A6EAA29FC9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57DFF3-BD6A-2746-BD0D-7303220D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36" y="1270648"/>
            <a:ext cx="5409069" cy="10248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57513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63F9E9D-3034-8345-837C-D9589E54C8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54739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EC3EE40-8A73-1B41-9CC1-66E8FFC64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7123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595CA-2A3E-994F-B8BF-D3169A936B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0BA7932-8483-2A43-81FA-5BB458D6AE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76041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EC4AB-973D-1444-B4E7-831480B415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8" y="2457450"/>
            <a:ext cx="5421312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CCC7506-CF33-3747-B567-8E21C55980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47923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EC4AB-973D-1444-B4E7-831480B415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0886" y="1260475"/>
            <a:ext cx="5421312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059D531-7DBA-7C4E-8AE6-5481CF068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58200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55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FDB1B5-E5C8-A443-B84F-11E62C7B76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9425" y="2457450"/>
            <a:ext cx="5437188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75E847A-C026-4942-8745-18C8E58C75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33880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3" y="1284128"/>
            <a:ext cx="5416551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FDB1B5-E5C8-A443-B84F-11E62C7B76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9425" y="1260475"/>
            <a:ext cx="5437188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C720B8B-49C2-1847-9D7B-781B1B4FA7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6768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435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253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08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4630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18902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45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78021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29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51512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12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1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91529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3805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8112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023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0442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34956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52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2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573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240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03986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312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92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47930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448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51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44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9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913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82499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439859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612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85139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389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382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909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39472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34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6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5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02359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87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30052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548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442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26719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001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83958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49983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0575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D13265F-B3AB-F045-A99A-7F22CFB613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1906" y="15240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101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432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83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992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405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85479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115898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77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542217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6791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666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747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59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9074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64081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8320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879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22409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155858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482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64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19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DDFAAF8-81DF-4CAA-BF2F-0E25C3CDF8C1}" type="datetimeFigureOut">
              <a:rPr lang="hu-HU" smtClean="0"/>
              <a:t>2025. 09. 02.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42" r:id="rId18"/>
    <p:sldLayoutId id="214748379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41" r:id="rId15"/>
    <p:sldLayoutId id="21474837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7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1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3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9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1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04555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Jánossy</a:t>
            </a:r>
            <a:r>
              <a:rPr lang="hu-HU" dirty="0"/>
              <a:t> Ferenc Szakkollégium Bemutatkozó</a:t>
            </a:r>
          </a:p>
        </p:txBody>
      </p:sp>
      <p:pic>
        <p:nvPicPr>
          <p:cNvPr id="4" name="Picture 3" descr="No photo description available.">
            <a:extLst>
              <a:ext uri="{FF2B5EF4-FFF2-40B4-BE49-F238E27FC236}">
                <a16:creationId xmlns:a16="http://schemas.microsoft.com/office/drawing/2014/main" id="{60E16EB1-6D8D-8B38-3054-89E82A881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C5055BA-BA3B-6D62-E3C2-A89DDA67A1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12568"/>
      </p:ext>
    </p:extLst>
  </p:cSld>
  <p:clrMapOvr>
    <a:masterClrMapping/>
  </p:clrMapOvr>
  <p:transition spd="slow" advClick="0" advTm="5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0E431-E99D-D9CF-7130-1CD495E3A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1B13DA-75DE-1EF3-64D9-5D68F8E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67" y="1044655"/>
            <a:ext cx="11212830" cy="1012031"/>
          </a:xfrm>
        </p:spPr>
        <p:txBody>
          <a:bodyPr/>
          <a:lstStyle/>
          <a:p>
            <a:r>
              <a:rPr lang="hu-HU" dirty="0"/>
              <a:t>Szakmai Tevékenységek: MI fiatal kutatók szemével</a:t>
            </a:r>
          </a:p>
        </p:txBody>
      </p:sp>
      <p:pic>
        <p:nvPicPr>
          <p:cNvPr id="5123" name="Picture 3" descr="No photo description available.">
            <a:extLst>
              <a:ext uri="{FF2B5EF4-FFF2-40B4-BE49-F238E27FC236}">
                <a16:creationId xmlns:a16="http://schemas.microsoft.com/office/drawing/2014/main" id="{DCC18591-20BB-5830-9880-02F1E0039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May be an image of 10 people and people studying">
            <a:extLst>
              <a:ext uri="{FF2B5EF4-FFF2-40B4-BE49-F238E27FC236}">
                <a16:creationId xmlns:a16="http://schemas.microsoft.com/office/drawing/2014/main" id="{67BC6195-0E03-A879-3195-47E03521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70" y="3274916"/>
            <a:ext cx="4191499" cy="335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ay be an image of 11 people, people studying and text">
            <a:extLst>
              <a:ext uri="{FF2B5EF4-FFF2-40B4-BE49-F238E27FC236}">
                <a16:creationId xmlns:a16="http://schemas.microsoft.com/office/drawing/2014/main" id="{C1545C02-8115-93DC-AD35-7590A823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57" y="2154649"/>
            <a:ext cx="2987377" cy="22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May be an image of 6 people, people studying and text that says 'ÓBUDAI ÓBUDAIEGYETEN EGYETEM OBUDA OBUDAUNIVERSIT UNIVERSIT'">
            <a:extLst>
              <a:ext uri="{FF2B5EF4-FFF2-40B4-BE49-F238E27FC236}">
                <a16:creationId xmlns:a16="http://schemas.microsoft.com/office/drawing/2014/main" id="{A57BD78F-CB19-F47B-0640-FC9DBDBF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76221"/>
            <a:ext cx="2387880" cy="17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May be an image of 4 people and text that says '2025.05.05. MESTERSEGES INTELLIGENCIA FIATAL.KUTATOK SZEMÉVEL 16:30 KEREKÁSZTALBESZÉLGETÉS TG2.07 TG Résztvevők ÓE KGK, EKGK,Budapest Budapest Tavaszmező u. 14-18. 1086 FILEP RENÁTA DOSZ MTO einök Kerekasztal tag MISETA TAMÁS PE okzato, DOSZ MITO alelnők Kerekasztai tag Tapasztalatcsere Kérdések Kutatási területek DÉNES-FAZAKAS LEHEL OH OFDÖKelnök elrök Moderator FILEP TAMÁS ELTEInformatikaiKar Kar oktató JÁNOSSY FERENC SZAKKOLLÉSIUM- ለ .း OOSZ sudordreck ÖE KOX OBUDA! EGYETEM ÖRUDAI FGYETEN JURILFUMOK EVE ÖE15145630 145 630 ÖE ινΝΟνΑςιΏ'">
            <a:extLst>
              <a:ext uri="{FF2B5EF4-FFF2-40B4-BE49-F238E27FC236}">
                <a16:creationId xmlns:a16="http://schemas.microsoft.com/office/drawing/2014/main" id="{40005D8D-CBA5-39F0-D3E4-CBDF94890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6" y="2376221"/>
            <a:ext cx="2937506" cy="41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30475"/>
      </p:ext>
    </p:extLst>
  </p:cSld>
  <p:clrMapOvr>
    <a:masterClrMapping/>
  </p:clrMapOvr>
  <p:transition spd="med" advClick="0" advTm="7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56186" y="5551884"/>
            <a:ext cx="6138446" cy="1012031"/>
          </a:xfrm>
        </p:spPr>
        <p:txBody>
          <a:bodyPr/>
          <a:lstStyle/>
          <a:p>
            <a:r>
              <a:rPr lang="en-US" b="1" dirty="0"/>
              <a:t>V</a:t>
            </a:r>
            <a:r>
              <a:rPr lang="hu-HU" b="1" dirty="0"/>
              <a:t>árjuk a jelentkezéseteket!</a:t>
            </a:r>
          </a:p>
        </p:txBody>
      </p:sp>
      <p:pic>
        <p:nvPicPr>
          <p:cNvPr id="4" name="Picture 3" descr="No photo description available.">
            <a:extLst>
              <a:ext uri="{FF2B5EF4-FFF2-40B4-BE49-F238E27FC236}">
                <a16:creationId xmlns:a16="http://schemas.microsoft.com/office/drawing/2014/main" id="{70676296-9808-91B9-BCC6-23F0FF4F1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4E5D1B3-0FC8-4985-B3D4-6D0D33DCC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12" y="193646"/>
            <a:ext cx="5456339" cy="54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0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Bemutatás I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6006245" cy="3708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A JFSZK tehetséges és szakma iránt elkötelezett diákoknak nyújt képzési programokat.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A Programok célja a közgazdasági és mérnöki kreativitás növelése, egyéni készségek és kompetenciák fejlesztése.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A Csapatmunka, önmenedzselés, karrierépítés fortélyai ismerhetők meg.</a:t>
            </a:r>
          </a:p>
        </p:txBody>
      </p:sp>
      <p:pic>
        <p:nvPicPr>
          <p:cNvPr id="8" name="Picture 3" descr="No photo description available.">
            <a:extLst>
              <a:ext uri="{FF2B5EF4-FFF2-40B4-BE49-F238E27FC236}">
                <a16:creationId xmlns:a16="http://schemas.microsoft.com/office/drawing/2014/main" id="{7B19A7D2-FBF0-1F1F-F27A-30624DB9E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y be an image of 16 people">
            <a:extLst>
              <a:ext uri="{FF2B5EF4-FFF2-40B4-BE49-F238E27FC236}">
                <a16:creationId xmlns:a16="http://schemas.microsoft.com/office/drawing/2014/main" id="{230EF81C-9BCB-C74D-B076-7CE71843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38" y="2005516"/>
            <a:ext cx="4944533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83923"/>
      </p:ext>
    </p:extLst>
  </p:cSld>
  <p:clrMapOvr>
    <a:masterClrMapping/>
  </p:clrMapOvr>
  <p:transition spd="slow" advClick="0" advTm="8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Bemutatás II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1748571" y="2457450"/>
            <a:ext cx="9734183" cy="37084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• </a:t>
            </a:r>
            <a:r>
              <a:rPr lang="en-US" sz="3200" b="1" dirty="0" err="1">
                <a:solidFill>
                  <a:schemeClr val="bg1"/>
                </a:solidFill>
              </a:rPr>
              <a:t>Szakmai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kurzusok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és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tréningek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• </a:t>
            </a:r>
            <a:r>
              <a:rPr lang="en-US" sz="3200" b="1" dirty="0" err="1">
                <a:solidFill>
                  <a:schemeClr val="bg1"/>
                </a:solidFill>
              </a:rPr>
              <a:t>Kerekasztal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beszélgetések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• </a:t>
            </a:r>
            <a:r>
              <a:rPr lang="en-US" sz="3200" b="1" dirty="0" err="1">
                <a:solidFill>
                  <a:schemeClr val="bg1"/>
                </a:solidFill>
              </a:rPr>
              <a:t>Előadások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és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konferenciák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• </a:t>
            </a:r>
            <a:r>
              <a:rPr lang="en-US" sz="3200" b="1" dirty="0" err="1">
                <a:solidFill>
                  <a:schemeClr val="bg1"/>
                </a:solidFill>
              </a:rPr>
              <a:t>Vállalati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látogatások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• Nyári </a:t>
            </a:r>
            <a:r>
              <a:rPr lang="en-US" sz="3200" b="1" dirty="0" err="1">
                <a:solidFill>
                  <a:schemeClr val="bg1"/>
                </a:solidFill>
              </a:rPr>
              <a:t>táborok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• </a:t>
            </a:r>
            <a:r>
              <a:rPr lang="en-US" sz="3200" b="1" dirty="0" err="1">
                <a:solidFill>
                  <a:schemeClr val="bg1"/>
                </a:solidFill>
              </a:rPr>
              <a:t>Kirándulások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és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közösségi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események</a:t>
            </a:r>
            <a:endParaRPr lang="hu-HU" sz="3200" b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No photo description available.">
            <a:extLst>
              <a:ext uri="{FF2B5EF4-FFF2-40B4-BE49-F238E27FC236}">
                <a16:creationId xmlns:a16="http://schemas.microsoft.com/office/drawing/2014/main" id="{54E0E827-92C3-7377-8DD1-354A33CC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99065"/>
      </p:ext>
    </p:extLst>
  </p:cSld>
  <p:clrMapOvr>
    <a:masterClrMapping/>
  </p:clrMapOvr>
  <p:transition spd="slow" advClick="0" advTm="10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Szakmai Tevékenységek I.</a:t>
            </a:r>
          </a:p>
        </p:txBody>
      </p:sp>
      <p:pic>
        <p:nvPicPr>
          <p:cNvPr id="5123" name="Picture 3" descr="No photo description available.">
            <a:extLst>
              <a:ext uri="{FF2B5EF4-FFF2-40B4-BE49-F238E27FC236}">
                <a16:creationId xmlns:a16="http://schemas.microsoft.com/office/drawing/2014/main" id="{54E0E827-92C3-7377-8DD1-354A33CC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62332D-458D-F2BB-045E-5770B18A0F72}"/>
              </a:ext>
            </a:extLst>
          </p:cNvPr>
          <p:cNvSpPr txBox="1"/>
          <p:nvPr/>
        </p:nvSpPr>
        <p:spPr>
          <a:xfrm>
            <a:off x="707745" y="2223436"/>
            <a:ext cx="59721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TDK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hu-HU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hu-HU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Két hallgató is részt vett az idei Tudományos Diákköri konferencián. Egy 3-k és egy különdíj </a:t>
            </a:r>
            <a:endParaRPr lang="hu-HU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0AC460D-B240-201A-7314-8778EE4B9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25" y="2126567"/>
            <a:ext cx="4370694" cy="32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209E8B-E97E-FCFF-B8DE-BC3A315EF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72" y="4105023"/>
            <a:ext cx="5147160" cy="1020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C1D07-554A-9295-C8EB-668485B7F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2" y="5312561"/>
            <a:ext cx="5147160" cy="1071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9D2024-9E0B-701A-EA6E-30C2D9829BF8}"/>
              </a:ext>
            </a:extLst>
          </p:cNvPr>
          <p:cNvSpPr txBox="1"/>
          <p:nvPr/>
        </p:nvSpPr>
        <p:spPr>
          <a:xfrm>
            <a:off x="6679919" y="5663597"/>
            <a:ext cx="6095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https://kgk.uni-obuda.hu/ragyogo-sikerek-a-61-tdk-n/</a:t>
            </a:r>
          </a:p>
        </p:txBody>
      </p:sp>
    </p:spTree>
    <p:extLst>
      <p:ext uri="{BB962C8B-B14F-4D97-AF65-F5344CB8AC3E}">
        <p14:creationId xmlns:p14="http://schemas.microsoft.com/office/powerpoint/2010/main" val="3034192407"/>
      </p:ext>
    </p:extLst>
  </p:cSld>
  <p:clrMapOvr>
    <a:masterClrMapping/>
  </p:clrMapOvr>
  <p:transition spd="med" advClick="0" advTm="8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7967" y="1044655"/>
            <a:ext cx="11212830" cy="1012031"/>
          </a:xfrm>
        </p:spPr>
        <p:txBody>
          <a:bodyPr/>
          <a:lstStyle/>
          <a:p>
            <a:r>
              <a:rPr lang="hu-HU" dirty="0"/>
              <a:t>Szakmai Tevékenységek: Egyensúly a jégen, </a:t>
            </a:r>
            <a:r>
              <a:rPr lang="hu-HU" dirty="0" err="1"/>
              <a:t>coaching</a:t>
            </a:r>
            <a:r>
              <a:rPr lang="hu-HU" dirty="0"/>
              <a:t>.</a:t>
            </a:r>
          </a:p>
        </p:txBody>
      </p:sp>
      <p:pic>
        <p:nvPicPr>
          <p:cNvPr id="5123" name="Picture 3" descr="No photo description available.">
            <a:extLst>
              <a:ext uri="{FF2B5EF4-FFF2-40B4-BE49-F238E27FC236}">
                <a16:creationId xmlns:a16="http://schemas.microsoft.com/office/drawing/2014/main" id="{54E0E827-92C3-7377-8DD1-354A33CC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id="{8CC37FF9-5A14-9752-F3C4-1ECBFA623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46" y="2038509"/>
            <a:ext cx="3224968" cy="45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o photo description available.">
            <a:extLst>
              <a:ext uri="{FF2B5EF4-FFF2-40B4-BE49-F238E27FC236}">
                <a16:creationId xmlns:a16="http://schemas.microsoft.com/office/drawing/2014/main" id="{25BF8C31-E716-A672-0CAD-4BBF3E63C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07" y="2038508"/>
            <a:ext cx="3649473" cy="45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22424"/>
      </p:ext>
    </p:extLst>
  </p:cSld>
  <p:clrMapOvr>
    <a:masterClrMapping/>
  </p:clrMapOvr>
  <p:transition spd="med" advClick="0" advTm="7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62298-2D34-8185-DDE6-1EC173A2C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F04374-3EB5-929C-C679-CFE7A975C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67" y="1044655"/>
            <a:ext cx="11212830" cy="1012031"/>
          </a:xfrm>
        </p:spPr>
        <p:txBody>
          <a:bodyPr/>
          <a:lstStyle/>
          <a:p>
            <a:r>
              <a:rPr lang="hu-HU" dirty="0"/>
              <a:t>Szakmai Tevékenységek: Szlovákia közösségfejlesztő kirándulás.</a:t>
            </a:r>
          </a:p>
        </p:txBody>
      </p:sp>
      <p:pic>
        <p:nvPicPr>
          <p:cNvPr id="5123" name="Picture 3" descr="No photo description available.">
            <a:extLst>
              <a:ext uri="{FF2B5EF4-FFF2-40B4-BE49-F238E27FC236}">
                <a16:creationId xmlns:a16="http://schemas.microsoft.com/office/drawing/2014/main" id="{7CEA1D3F-1C54-CC57-C54D-410EDF397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29ABBE-7780-6314-2114-C7FA561696E5}"/>
              </a:ext>
            </a:extLst>
          </p:cNvPr>
          <p:cNvSpPr txBox="1"/>
          <p:nvPr/>
        </p:nvSpPr>
        <p:spPr>
          <a:xfrm>
            <a:off x="8269695" y="2529041"/>
            <a:ext cx="352151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JFSZK szervezésében 2025. március 14-én közösségfejlesztő kiránduláson vettünk részt a Tátrában. Az időjárás nem volt kegyes hozzánk, ennek ellenére jó hangulatban jártuk végig a Tarajkán felépített Jégtemplomot és környékét, valamint a </a:t>
            </a:r>
            <a:r>
              <a:rPr lang="hu-HU" dirty="0" err="1">
                <a:solidFill>
                  <a:schemeClr val="bg1"/>
                </a:solidFill>
              </a:rPr>
              <a:t>Deménvölgyi</a:t>
            </a:r>
            <a:r>
              <a:rPr lang="hu-HU" dirty="0">
                <a:solidFill>
                  <a:schemeClr val="bg1"/>
                </a:solidFill>
              </a:rPr>
              <a:t> Szabadság-Cseppkőbarlangot.</a:t>
            </a:r>
            <a:endParaRPr lang="en-US" dirty="0"/>
          </a:p>
        </p:txBody>
      </p:sp>
      <p:pic>
        <p:nvPicPr>
          <p:cNvPr id="5122" name="Picture 2" descr="May be an image of 16 people">
            <a:extLst>
              <a:ext uri="{FF2B5EF4-FFF2-40B4-BE49-F238E27FC236}">
                <a16:creationId xmlns:a16="http://schemas.microsoft.com/office/drawing/2014/main" id="{100A6862-CE10-5D6E-D939-E2F52C8B1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593" y="2038509"/>
            <a:ext cx="3256814" cy="244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y be an image of 16 people">
            <a:extLst>
              <a:ext uri="{FF2B5EF4-FFF2-40B4-BE49-F238E27FC236}">
                <a16:creationId xmlns:a16="http://schemas.microsoft.com/office/drawing/2014/main" id="{BFB4802B-0BE4-E3EE-AFBC-9A6D191FE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49" y="4081961"/>
            <a:ext cx="3269158" cy="251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y be an image of ski slope and text">
            <a:extLst>
              <a:ext uri="{FF2B5EF4-FFF2-40B4-BE49-F238E27FC236}">
                <a16:creationId xmlns:a16="http://schemas.microsoft.com/office/drawing/2014/main" id="{6826A46E-67F3-B640-B56D-3AA478B6E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7" y="2029250"/>
            <a:ext cx="3269158" cy="24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ay be an image of text">
            <a:extLst>
              <a:ext uri="{FF2B5EF4-FFF2-40B4-BE49-F238E27FC236}">
                <a16:creationId xmlns:a16="http://schemas.microsoft.com/office/drawing/2014/main" id="{838ACB82-0AF5-ACAC-F7A9-85BA8C19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1" y="3999869"/>
            <a:ext cx="2833688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9085"/>
      </p:ext>
    </p:extLst>
  </p:cSld>
  <p:clrMapOvr>
    <a:masterClrMapping/>
  </p:clrMapOvr>
  <p:transition spd="med" advClick="0" advTm="7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4BE32-FEC5-F898-1138-7EE3593F3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3ADF40-50E0-7EE2-452D-7A2C6322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67" y="1044655"/>
            <a:ext cx="11212830" cy="1012031"/>
          </a:xfrm>
        </p:spPr>
        <p:txBody>
          <a:bodyPr/>
          <a:lstStyle/>
          <a:p>
            <a:r>
              <a:rPr lang="hu-HU" dirty="0"/>
              <a:t>Szakmai Tevékenységek: MI trendek és kihívások.</a:t>
            </a:r>
          </a:p>
        </p:txBody>
      </p:sp>
      <p:pic>
        <p:nvPicPr>
          <p:cNvPr id="5123" name="Picture 3" descr="No photo description available.">
            <a:extLst>
              <a:ext uri="{FF2B5EF4-FFF2-40B4-BE49-F238E27FC236}">
                <a16:creationId xmlns:a16="http://schemas.microsoft.com/office/drawing/2014/main" id="{EE5804C1-449C-6E4A-4EC7-C63C235B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262460-7E97-47E6-B27F-D22615B54BA6}"/>
              </a:ext>
            </a:extLst>
          </p:cNvPr>
          <p:cNvSpPr txBox="1"/>
          <p:nvPr/>
        </p:nvSpPr>
        <p:spPr>
          <a:xfrm>
            <a:off x="8506590" y="3185792"/>
            <a:ext cx="35215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 A JFSZK szervezésében április 2-án délelőtt előadásokkal egybekötött panelbeszélgetésen vehettek részt az érdeklődő hallgatók. A téma a mesterséges intelligencia volt.</a:t>
            </a:r>
            <a:endParaRPr lang="en-US" dirty="0"/>
          </a:p>
        </p:txBody>
      </p:sp>
      <p:pic>
        <p:nvPicPr>
          <p:cNvPr id="8194" name="Picture 2" descr="May be an image of text that says 'MI TRENDEK ÉS KIHÍVÁSOK PANELBESZÉLGETÉS SZAKÉRTŐKKEL ELŐADÓK FAZEKAS BARBARA- CODING, ÜGYVEZETŐ STERCZL GÁBOR- IMDI DOKTORANDUSZ HALLGATÓ BALOGH ATTILA ÓE KGK TANÁRSEGÉD BESZÉLGETÉS AZ ELŐADÓKKAL 1 2025.04.02. 9:00 TA323 TA 323 o AI Jánossy Ferenc Szakkollégium előadás-sorozat előadás OE ÓBUDAI EGYETEM UNIVERSITY JANOSSY FERENC SZACKOLLESEM- OBUDAI EGYETEM JUBILEUNOKEV EVE ÖE 15 145 630 HAGYOMÁNY NNOVACI'">
            <a:extLst>
              <a:ext uri="{FF2B5EF4-FFF2-40B4-BE49-F238E27FC236}">
                <a16:creationId xmlns:a16="http://schemas.microsoft.com/office/drawing/2014/main" id="{ACF3BE3F-CEF9-D5BC-7E84-E929E54E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2" y="2038508"/>
            <a:ext cx="3094650" cy="437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ontos tárgyalás előtt ma is tekvandózik egyet a női mosdóban - Forbes.hu">
            <a:extLst>
              <a:ext uri="{FF2B5EF4-FFF2-40B4-BE49-F238E27FC236}">
                <a16:creationId xmlns:a16="http://schemas.microsoft.com/office/drawing/2014/main" id="{5CB31B15-0623-8548-8928-A37543F24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6" t="25666" r="32307" b="34133"/>
          <a:stretch/>
        </p:blipFill>
        <p:spPr bwMode="auto">
          <a:xfrm>
            <a:off x="4046598" y="2131916"/>
            <a:ext cx="1674195" cy="14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ay be an image of 9 people, people studying and text">
            <a:extLst>
              <a:ext uri="{FF2B5EF4-FFF2-40B4-BE49-F238E27FC236}">
                <a16:creationId xmlns:a16="http://schemas.microsoft.com/office/drawing/2014/main" id="{2EC7FC74-372E-0520-1C7A-7C861939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21" y="3872360"/>
            <a:ext cx="3391532" cy="254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ay be an image of 3 people, people studying, television and text">
            <a:extLst>
              <a:ext uri="{FF2B5EF4-FFF2-40B4-BE49-F238E27FC236}">
                <a16:creationId xmlns:a16="http://schemas.microsoft.com/office/drawing/2014/main" id="{FD2BE522-6118-7B45-B15E-C8067BCE8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04" y="1927861"/>
            <a:ext cx="2280640" cy="171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745533"/>
      </p:ext>
    </p:extLst>
  </p:cSld>
  <p:clrMapOvr>
    <a:masterClrMapping/>
  </p:clrMapOvr>
  <p:transition spd="med" advClick="0" advTm="7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EA2B9-AFD4-7118-7CD6-E2358AD5C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DF6886-79B0-05D0-FACE-11F7FF27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67" y="1044655"/>
            <a:ext cx="11212830" cy="1012031"/>
          </a:xfrm>
        </p:spPr>
        <p:txBody>
          <a:bodyPr/>
          <a:lstStyle/>
          <a:p>
            <a:r>
              <a:rPr lang="hu-HU" dirty="0"/>
              <a:t>Szakmai Tevékenységek: </a:t>
            </a:r>
            <a:r>
              <a:rPr lang="hu-HU" dirty="0" err="1"/>
              <a:t>Linkedin</a:t>
            </a:r>
            <a:r>
              <a:rPr lang="hu-HU" dirty="0"/>
              <a:t> a karrierépítésben</a:t>
            </a:r>
          </a:p>
        </p:txBody>
      </p:sp>
      <p:pic>
        <p:nvPicPr>
          <p:cNvPr id="5123" name="Picture 3" descr="No photo description available.">
            <a:extLst>
              <a:ext uri="{FF2B5EF4-FFF2-40B4-BE49-F238E27FC236}">
                <a16:creationId xmlns:a16="http://schemas.microsoft.com/office/drawing/2014/main" id="{C386A939-ED5B-EAB1-C7B2-5FEA7A5DE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F0866A-3ED4-5003-478F-C35229573C63}"/>
              </a:ext>
            </a:extLst>
          </p:cNvPr>
          <p:cNvSpPr txBox="1"/>
          <p:nvPr/>
        </p:nvSpPr>
        <p:spPr>
          <a:xfrm>
            <a:off x="8103302" y="3185792"/>
            <a:ext cx="39248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 A JFSZK előadásán a karrierépítésről és a </a:t>
            </a:r>
            <a:r>
              <a:rPr lang="hu-HU" dirty="0" err="1">
                <a:solidFill>
                  <a:schemeClr val="bg1"/>
                </a:solidFill>
              </a:rPr>
              <a:t>LinkdIn</a:t>
            </a:r>
            <a:r>
              <a:rPr lang="hu-HU" dirty="0">
                <a:solidFill>
                  <a:schemeClr val="bg1"/>
                </a:solidFill>
              </a:rPr>
              <a:t> kapcsolatáról tudhattak meg  hasznos információkat az érdeklődők Huszák Nikolett az ÓE KGK Vállalati Kapcsolatok és Karrier Iroda vezetőjétől.</a:t>
            </a:r>
            <a:endParaRPr lang="en-US" dirty="0"/>
          </a:p>
        </p:txBody>
      </p:sp>
      <p:pic>
        <p:nvPicPr>
          <p:cNvPr id="10242" name="Picture 2" descr="May be an image of 1 person and text that says 'RIEJE A RIEEA ደር C 3 Linkedln a karrierépítésben HUSZÁK NIKOLETT Vállalati Kapcsolatok és Karrier Iroda vezetőjének előadása Linkedln profil Szakmai fejlődés Sikeres álláskeresés Karriertervezés 1 JÁNOSSY JÁNOSSYFERENC FERENC SZAKOLL A 2025.04.16. 9.00 E ÓBUDAUNIVERSITY ÓBUDA UNIVERSITY ÓBUDAIEGYETEM ι EGYETEM EKÖP EqyetariKutatsi Kulatoi pu tgyeten TG 201'">
            <a:extLst>
              <a:ext uri="{FF2B5EF4-FFF2-40B4-BE49-F238E27FC236}">
                <a16:creationId xmlns:a16="http://schemas.microsoft.com/office/drawing/2014/main" id="{025FD7F3-E662-9A67-2681-3B030610F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4" y="2097102"/>
            <a:ext cx="3168457" cy="44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ay be an image of 5 people, people studying and text">
            <a:extLst>
              <a:ext uri="{FF2B5EF4-FFF2-40B4-BE49-F238E27FC236}">
                <a16:creationId xmlns:a16="http://schemas.microsoft.com/office/drawing/2014/main" id="{0DD77EF0-402C-51DD-EB38-5108E2075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24" y="2056686"/>
            <a:ext cx="3582347" cy="28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ay be an image of 14 people, people studying and text">
            <a:extLst>
              <a:ext uri="{FF2B5EF4-FFF2-40B4-BE49-F238E27FC236}">
                <a16:creationId xmlns:a16="http://schemas.microsoft.com/office/drawing/2014/main" id="{2F289BE9-8BF0-860A-4667-1656C749D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7"/>
          <a:stretch/>
        </p:blipFill>
        <p:spPr bwMode="auto">
          <a:xfrm>
            <a:off x="3790824" y="4380025"/>
            <a:ext cx="3622763" cy="215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66216"/>
      </p:ext>
    </p:extLst>
  </p:cSld>
  <p:clrMapOvr>
    <a:masterClrMapping/>
  </p:clrMapOvr>
  <p:transition spd="med" advClick="0" advTm="7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9EDA5-92A3-C8BA-24E1-0D02726F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FA21A4-E555-966E-4888-B802BA17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67" y="1044655"/>
            <a:ext cx="11212830" cy="1012031"/>
          </a:xfrm>
        </p:spPr>
        <p:txBody>
          <a:bodyPr/>
          <a:lstStyle/>
          <a:p>
            <a:r>
              <a:rPr lang="hu-HU" dirty="0"/>
              <a:t>Szakmai Tevékenységek: Kiskereskedelmi körkép</a:t>
            </a:r>
          </a:p>
        </p:txBody>
      </p:sp>
      <p:pic>
        <p:nvPicPr>
          <p:cNvPr id="5123" name="Picture 3" descr="No photo description available.">
            <a:extLst>
              <a:ext uri="{FF2B5EF4-FFF2-40B4-BE49-F238E27FC236}">
                <a16:creationId xmlns:a16="http://schemas.microsoft.com/office/drawing/2014/main" id="{947D62EE-A9E5-F6E8-E280-3D3D115A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565D98-15F1-1FE6-A107-C5486BBC6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67" y="2056686"/>
            <a:ext cx="2984302" cy="4220891"/>
          </a:xfrm>
          <a:prstGeom prst="rect">
            <a:avLst/>
          </a:prstGeom>
        </p:spPr>
      </p:pic>
      <p:pic>
        <p:nvPicPr>
          <p:cNvPr id="12290" name="Picture 2" descr="May be an image of 14 people, people studying and text">
            <a:extLst>
              <a:ext uri="{FF2B5EF4-FFF2-40B4-BE49-F238E27FC236}">
                <a16:creationId xmlns:a16="http://schemas.microsoft.com/office/drawing/2014/main" id="{DCA5E729-C966-895B-2B0F-21D640535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90" y="2310927"/>
            <a:ext cx="6431834" cy="428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May be an image of 2 people and text">
            <a:extLst>
              <a:ext uri="{FF2B5EF4-FFF2-40B4-BE49-F238E27FC236}">
                <a16:creationId xmlns:a16="http://schemas.microsoft.com/office/drawing/2014/main" id="{DB4569C1-AC4A-A72F-A217-4397171A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295" y="1983982"/>
            <a:ext cx="2429467" cy="161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May be an image of 5 people and people studying">
            <a:extLst>
              <a:ext uri="{FF2B5EF4-FFF2-40B4-BE49-F238E27FC236}">
                <a16:creationId xmlns:a16="http://schemas.microsoft.com/office/drawing/2014/main" id="{0C3F529E-CDE2-F2CE-2B61-D9D55E146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25" y="1896454"/>
            <a:ext cx="3085980" cy="20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68734"/>
      </p:ext>
    </p:extLst>
  </p:cSld>
  <p:clrMapOvr>
    <a:masterClrMapping/>
  </p:clrMapOvr>
  <p:transition spd="slow" advClick="0" advTm="7000">
    <p:cover/>
  </p:transition>
</p:sld>
</file>

<file path=ppt/theme/theme1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36539351-4D46-4694-BC24-42B9363BEA03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F940E764-F440-4C5E-8054-4CE0E1C5DD79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0ED25D19-5FF4-4C7C-9137-63F975ADB607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C2C42726-3DB7-4CFE-AB0D-C6DE4A02E38E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BD3A8041-E8F0-4C65-A007-B6CD1F5A93B7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EF9538A1-77CD-4443-8823-CC438E4FBAA0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FF12B141-C464-49A7-9392-F0F5F5553F2E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ÚNKP_dia_sablon_konferenciához</Template>
  <TotalTime>165</TotalTime>
  <Words>240</Words>
  <Application>Microsoft Office PowerPoint</Application>
  <PresentationFormat>Szélesvásznú</PresentationFormat>
  <Paragraphs>26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7</vt:i4>
      </vt:variant>
      <vt:variant>
        <vt:lpstr>Diacímek</vt:lpstr>
      </vt:variant>
      <vt:variant>
        <vt:i4>11</vt:i4>
      </vt:variant>
    </vt:vector>
  </HeadingPairs>
  <TitlesOfParts>
    <vt:vector size="23" baseType="lpstr">
      <vt:lpstr>Arial</vt:lpstr>
      <vt:lpstr>Calibri</vt:lpstr>
      <vt:lpstr>Open Sans</vt:lpstr>
      <vt:lpstr>Open Sans Light</vt:lpstr>
      <vt:lpstr>System Font Regular</vt:lpstr>
      <vt:lpstr>3_Office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Jánossy Ferenc Szakkollégium Bemutatkozó</vt:lpstr>
      <vt:lpstr>Általános Bemutatás I</vt:lpstr>
      <vt:lpstr>Általános Bemutatás II</vt:lpstr>
      <vt:lpstr>Szakmai Tevékenységek I.</vt:lpstr>
      <vt:lpstr>Szakmai Tevékenységek: Egyensúly a jégen, coaching.</vt:lpstr>
      <vt:lpstr>Szakmai Tevékenységek: Szlovákia közösségfejlesztő kirándulás.</vt:lpstr>
      <vt:lpstr>Szakmai Tevékenységek: MI trendek és kihívások.</vt:lpstr>
      <vt:lpstr>Szakmai Tevékenységek: Linkedin a karrierépítésben</vt:lpstr>
      <vt:lpstr>Szakmai Tevékenységek: Kiskereskedelmi körkép</vt:lpstr>
      <vt:lpstr>Szakmai Tevékenységek: MI fiatal kutatók szemével</vt:lpstr>
      <vt:lpstr>Várjuk a jelentkezéseteket!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Anikó</dc:creator>
  <cp:lastModifiedBy>Viktor Patrik</cp:lastModifiedBy>
  <cp:revision>14</cp:revision>
  <dcterms:created xsi:type="dcterms:W3CDTF">2020-09-22T13:16:24Z</dcterms:created>
  <dcterms:modified xsi:type="dcterms:W3CDTF">2025-09-02T07:24:04Z</dcterms:modified>
</cp:coreProperties>
</file>