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695" r:id="rId2"/>
    <p:sldMasterId id="2147483712" r:id="rId3"/>
    <p:sldMasterId id="2147483729" r:id="rId4"/>
  </p:sldMasterIdLst>
  <p:notesMasterIdLst>
    <p:notesMasterId r:id="rId13"/>
  </p:notesMasterIdLst>
  <p:sldIdLst>
    <p:sldId id="272" r:id="rId5"/>
    <p:sldId id="314" r:id="rId6"/>
    <p:sldId id="323" r:id="rId7"/>
    <p:sldId id="325" r:id="rId8"/>
    <p:sldId id="324" r:id="rId9"/>
    <p:sldId id="326" r:id="rId10"/>
    <p:sldId id="327" r:id="rId11"/>
    <p:sldId id="32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F39"/>
    <a:srgbClr val="9AD1F0"/>
    <a:srgbClr val="FCAF17"/>
    <a:srgbClr val="D8B1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Közepesen sötét stílus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51" autoAdjust="0"/>
    <p:restoredTop sz="94771" autoAdjust="0"/>
  </p:normalViewPr>
  <p:slideViewPr>
    <p:cSldViewPr snapToGrid="0" snapToObjects="1">
      <p:cViewPr varScale="1">
        <p:scale>
          <a:sx n="68" d="100"/>
          <a:sy n="68" d="100"/>
        </p:scale>
        <p:origin x="95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D1CC1C-E04F-5746-9273-0C628152FE6F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A3923D-B9BF-9F44-A2FF-065E37B81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657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7344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2584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208081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010499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2701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18746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09795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05936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96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2702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8647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809471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C7C1BC3-E15F-D34B-BD28-F312B456A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79759E2-B98B-5C46-9D45-1A01AB96D6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64117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87474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609507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0200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8282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48027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4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EE5F48-7E9E-3344-95A6-888280517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4F70779-D3A3-3F42-B1A3-2A64CC151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DA728C8-7909-7349-AF65-927D93833B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753617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030408-977E-D047-99A9-EF2FB63037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723265-71EE-1044-933D-610CE9DDA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4E90D23-247A-EE46-8AC0-0876ABD703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71553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EB594C-28EC-D24F-B2E5-3A157560B5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40FC90-3A93-CC4F-BDBD-612B4698F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FCAAE3A-B1BE-E545-9E1E-1408EE6711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75019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35206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C5EAA2-9B6A-E64A-8911-60ED04B45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4820C9-8081-0D4C-BC75-9F8EAD16AA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234595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9742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54432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4146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41896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278507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70148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34599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46224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886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70061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5760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23443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840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30207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4234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14557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21542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0474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93827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1182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32204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94948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579333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02476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0735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2091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83058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5146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1569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595852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6638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34607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81633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946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83272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3518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92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8/28/2022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316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3" r:id="rId2"/>
    <p:sldLayoutId id="2147483765" r:id="rId3"/>
    <p:sldLayoutId id="2147483684" r:id="rId4"/>
    <p:sldLayoutId id="2147483685" r:id="rId5"/>
    <p:sldLayoutId id="2147483686" r:id="rId6"/>
    <p:sldLayoutId id="2147483688" r:id="rId7"/>
    <p:sldLayoutId id="2147483689" r:id="rId8"/>
    <p:sldLayoutId id="2147483711" r:id="rId9"/>
    <p:sldLayoutId id="2147483690" r:id="rId10"/>
    <p:sldLayoutId id="2147483761" r:id="rId11"/>
    <p:sldLayoutId id="2147483746" r:id="rId12"/>
    <p:sldLayoutId id="2147483747" r:id="rId13"/>
    <p:sldLayoutId id="2147483691" r:id="rId14"/>
    <p:sldLayoutId id="2147483692" r:id="rId15"/>
    <p:sldLayoutId id="2147483693" r:id="rId16"/>
    <p:sldLayoutId id="214748369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8/28/2022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903C85-69BE-E743-BB5D-297DC90D373D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06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6" r:id="rId3"/>
    <p:sldLayoutId id="2147483699" r:id="rId4"/>
    <p:sldLayoutId id="2147483700" r:id="rId5"/>
    <p:sldLayoutId id="2147483701" r:id="rId6"/>
    <p:sldLayoutId id="2147483704" r:id="rId7"/>
    <p:sldLayoutId id="2147483705" r:id="rId8"/>
    <p:sldLayoutId id="2147483760" r:id="rId9"/>
    <p:sldLayoutId id="2147483748" r:id="rId10"/>
    <p:sldLayoutId id="2147483749" r:id="rId11"/>
    <p:sldLayoutId id="2147483750" r:id="rId12"/>
    <p:sldLayoutId id="2147483706" r:id="rId13"/>
    <p:sldLayoutId id="2147483707" r:id="rId14"/>
    <p:sldLayoutId id="2147483708" r:id="rId15"/>
    <p:sldLayoutId id="214748370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8/28/2022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414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5" r:id="rId2"/>
    <p:sldLayoutId id="2147483716" r:id="rId3"/>
    <p:sldLayoutId id="2147483717" r:id="rId4"/>
    <p:sldLayoutId id="2147483720" r:id="rId5"/>
    <p:sldLayoutId id="2147483722" r:id="rId6"/>
    <p:sldLayoutId id="2147483723" r:id="rId7"/>
    <p:sldLayoutId id="2147483724" r:id="rId8"/>
    <p:sldLayoutId id="2147483759" r:id="rId9"/>
    <p:sldLayoutId id="2147483753" r:id="rId10"/>
    <p:sldLayoutId id="2147483725" r:id="rId11"/>
    <p:sldLayoutId id="2147483726" r:id="rId12"/>
    <p:sldLayoutId id="2147483727" r:id="rId13"/>
    <p:sldLayoutId id="214748372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8/28/2022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862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2" r:id="rId2"/>
    <p:sldLayoutId id="2147483733" r:id="rId3"/>
    <p:sldLayoutId id="2147483734" r:id="rId4"/>
    <p:sldLayoutId id="2147483738" r:id="rId5"/>
    <p:sldLayoutId id="2147483739" r:id="rId6"/>
    <p:sldLayoutId id="2147483740" r:id="rId7"/>
    <p:sldLayoutId id="2147483741" r:id="rId8"/>
    <p:sldLayoutId id="2147483762" r:id="rId9"/>
    <p:sldLayoutId id="2147483756" r:id="rId10"/>
    <p:sldLayoutId id="2147483742" r:id="rId11"/>
    <p:sldLayoutId id="2147483743" r:id="rId12"/>
    <p:sldLayoutId id="2147483744" r:id="rId13"/>
    <p:sldLayoutId id="214748374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0CABA46C-22B4-4893-B116-D68588F5F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7088"/>
            <a:ext cx="11191874" cy="556101"/>
          </a:xfrm>
        </p:spPr>
        <p:txBody>
          <a:bodyPr/>
          <a:lstStyle/>
          <a:p>
            <a:pPr>
              <a:lnSpc>
                <a:spcPct val="150000"/>
              </a:lnSpc>
            </a:pPr>
            <a:br>
              <a:rPr lang="hu-H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hu-HU" sz="5400" dirty="0"/>
            </a:br>
            <a:endParaRPr lang="hu-HU" sz="5400" b="1" cap="all" dirty="0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06108BFC-155D-FBEE-E196-BDACB0AE9B53}"/>
              </a:ext>
            </a:extLst>
          </p:cNvPr>
          <p:cNvSpPr txBox="1"/>
          <p:nvPr/>
        </p:nvSpPr>
        <p:spPr>
          <a:xfrm>
            <a:off x="599492" y="2417713"/>
            <a:ext cx="1166929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hu-HU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Jánossy</a:t>
            </a:r>
            <a:r>
              <a:rPr kumimoji="0" lang="hu-HU" sz="7200" b="0" i="0" u="none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 Ferenc Szakkollégium</a:t>
            </a:r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E47BAD0F-4AD0-A3E7-2A6C-9E22D27F5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5200" y="209939"/>
            <a:ext cx="3333750" cy="137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46789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D08F17A-9182-4DE5-A9B1-8C4D5D726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0298" y="386591"/>
            <a:ext cx="8845420" cy="1085447"/>
          </a:xfrm>
        </p:spPr>
        <p:txBody>
          <a:bodyPr>
            <a:normAutofit/>
          </a:bodyPr>
          <a:lstStyle/>
          <a:p>
            <a:pPr algn="ctr"/>
            <a:r>
              <a:rPr lang="hu-HU" sz="5400" dirty="0"/>
              <a:t>Mi is az a szakkollégium?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2A0B77D-C50D-492A-A77D-F5D3608B0ABC}"/>
              </a:ext>
            </a:extLst>
          </p:cNvPr>
          <p:cNvSpPr txBox="1">
            <a:spLocks/>
          </p:cNvSpPr>
          <p:nvPr/>
        </p:nvSpPr>
        <p:spPr>
          <a:xfrm>
            <a:off x="838200" y="2381395"/>
            <a:ext cx="10515600" cy="4889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/>
              <a:t>Tehetséggondozási rendszer,</a:t>
            </a:r>
            <a:endParaRPr lang="en-US" dirty="0"/>
          </a:p>
          <a:p>
            <a:r>
              <a:rPr lang="hu-HU" dirty="0"/>
              <a:t>Magas szintű szakmaiság,</a:t>
            </a:r>
          </a:p>
          <a:p>
            <a:r>
              <a:rPr lang="hu-HU" dirty="0"/>
              <a:t>Csapat,</a:t>
            </a:r>
          </a:p>
          <a:p>
            <a:r>
              <a:rPr lang="hu-HU" dirty="0"/>
              <a:t>Közös sikerek.</a:t>
            </a:r>
            <a:endParaRPr lang="en-US" dirty="0"/>
          </a:p>
          <a:p>
            <a:endParaRPr lang="hu-HU" dirty="0"/>
          </a:p>
          <a:p>
            <a:endParaRPr lang="hu-HU" dirty="0"/>
          </a:p>
          <a:p>
            <a:endParaRPr lang="en-US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9947DF60-ADEE-C8C6-E542-4B02282C4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9951" y="1873390"/>
            <a:ext cx="4433304" cy="3844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52578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D08F17A-9182-4DE5-A9B1-8C4D5D726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0298" y="386591"/>
            <a:ext cx="8845420" cy="1085447"/>
          </a:xfrm>
        </p:spPr>
        <p:txBody>
          <a:bodyPr>
            <a:normAutofit/>
          </a:bodyPr>
          <a:lstStyle/>
          <a:p>
            <a:pPr algn="ctr"/>
            <a:r>
              <a:rPr lang="hu-HU" sz="5400" dirty="0"/>
              <a:t>Célunk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2A0B77D-C50D-492A-A77D-F5D3608B0ABC}"/>
              </a:ext>
            </a:extLst>
          </p:cNvPr>
          <p:cNvSpPr txBox="1">
            <a:spLocks/>
          </p:cNvSpPr>
          <p:nvPr/>
        </p:nvSpPr>
        <p:spPr>
          <a:xfrm>
            <a:off x="838200" y="2036162"/>
            <a:ext cx="10515600" cy="40217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anose="020B0604020202020204" pitchFamily="34" charset="0"/>
              <a:buChar char="•"/>
            </a:pPr>
            <a:r>
              <a:rPr lang="hu-HU" dirty="0">
                <a:latin typeface="roboto-regular"/>
              </a:rPr>
              <a:t>S</a:t>
            </a:r>
            <a:r>
              <a:rPr lang="hu-HU" b="0" dirty="0">
                <a:effectLst/>
                <a:latin typeface="roboto-regular"/>
              </a:rPr>
              <a:t>zéles látókörű értelmiség képzése,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u-HU" dirty="0">
                <a:latin typeface="roboto-regular"/>
              </a:rPr>
              <a:t>O</a:t>
            </a:r>
            <a:r>
              <a:rPr lang="hu-HU" b="0" dirty="0">
                <a:effectLst/>
                <a:latin typeface="roboto-regular"/>
              </a:rPr>
              <a:t>ktató - kutató munka összekapcsolása révén szakmai tudományos tevékenység gyártása,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u-HU" dirty="0">
                <a:latin typeface="roboto-regular"/>
              </a:rPr>
              <a:t>Hazai és nemzetközi elismertség szerzése,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u-HU" dirty="0">
                <a:latin typeface="roboto-regular"/>
              </a:rPr>
              <a:t>Vállalati kapcsolat építése,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u-HU" dirty="0">
                <a:latin typeface="roboto-regular"/>
              </a:rPr>
              <a:t>A</a:t>
            </a:r>
            <a:r>
              <a:rPr lang="hu-HU" b="0" dirty="0">
                <a:effectLst/>
                <a:latin typeface="roboto-regular"/>
              </a:rPr>
              <a:t>z egyetemi, főiskolai szellemi élet élénkítése,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u-HU" dirty="0">
                <a:latin typeface="roboto-regular"/>
              </a:rPr>
              <a:t>S</a:t>
            </a:r>
            <a:r>
              <a:rPr lang="hu-HU" b="0" dirty="0">
                <a:effectLst/>
                <a:latin typeface="roboto-regular"/>
              </a:rPr>
              <a:t>zakmai programok szervezése kívülállók számára is,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u-HU" dirty="0">
                <a:latin typeface="roboto-regular"/>
              </a:rPr>
              <a:t>A</a:t>
            </a:r>
            <a:r>
              <a:rPr lang="hu-HU" b="0" dirty="0">
                <a:effectLst/>
                <a:latin typeface="roboto-regular"/>
              </a:rPr>
              <a:t> világnézetek és az értékek pluralizmusának érvényesülése.</a:t>
            </a:r>
          </a:p>
          <a:p>
            <a:endParaRPr lang="hu-HU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782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D08F17A-9182-4DE5-A9B1-8C4D5D726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0298" y="386591"/>
            <a:ext cx="8845420" cy="1085447"/>
          </a:xfrm>
        </p:spPr>
        <p:txBody>
          <a:bodyPr>
            <a:normAutofit/>
          </a:bodyPr>
          <a:lstStyle/>
          <a:p>
            <a:pPr algn="ctr"/>
            <a:r>
              <a:rPr lang="hu-HU" sz="5400" dirty="0"/>
              <a:t>Mit csinálunk?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2A0B77D-C50D-492A-A77D-F5D3608B0ABC}"/>
              </a:ext>
            </a:extLst>
          </p:cNvPr>
          <p:cNvSpPr txBox="1">
            <a:spLocks/>
          </p:cNvSpPr>
          <p:nvPr/>
        </p:nvSpPr>
        <p:spPr>
          <a:xfrm>
            <a:off x="838200" y="2036162"/>
            <a:ext cx="10515600" cy="40217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anose="020B0604020202020204" pitchFamily="34" charset="0"/>
              <a:buChar char="•"/>
            </a:pPr>
            <a:r>
              <a:rPr lang="hu-HU" b="0" dirty="0">
                <a:effectLst/>
                <a:latin typeface="roboto-regular"/>
              </a:rPr>
              <a:t>Kapcsolatépítés</a:t>
            </a:r>
            <a:r>
              <a:rPr lang="hu-HU" dirty="0">
                <a:latin typeface="roboto-regular"/>
              </a:rPr>
              <a:t>,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u-HU" b="0" dirty="0">
                <a:effectLst/>
                <a:latin typeface="roboto-regular"/>
              </a:rPr>
              <a:t>Kurzusok szervezése (idéntől kreditértékben),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u-HU" dirty="0">
                <a:latin typeface="roboto-regular"/>
              </a:rPr>
              <a:t>Összetartások szervezése,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u-HU" b="0" dirty="0">
                <a:effectLst/>
                <a:latin typeface="roboto-regular"/>
              </a:rPr>
              <a:t>Nemzetközi kapcsolatépítés,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u-HU" dirty="0">
                <a:latin typeface="roboto-regular"/>
              </a:rPr>
              <a:t>Publikálás,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u-HU" b="0" dirty="0">
                <a:effectLst/>
                <a:latin typeface="roboto-regular"/>
              </a:rPr>
              <a:t>Tudományos útmutatás.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hu-HU" b="0" dirty="0">
              <a:effectLst/>
              <a:latin typeface="roboto-regular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hu-HU" b="0" dirty="0">
              <a:effectLst/>
              <a:latin typeface="roboto-regular"/>
            </a:endParaRPr>
          </a:p>
          <a:p>
            <a:endParaRPr lang="hu-HU" dirty="0"/>
          </a:p>
          <a:p>
            <a:endParaRPr lang="en-US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B2C5BE90-B4E4-FA33-EE2E-918DA3774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210" y="3210123"/>
            <a:ext cx="3570508" cy="2847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21623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D08F17A-9182-4DE5-A9B1-8C4D5D726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074" y="386591"/>
            <a:ext cx="9610725" cy="1085447"/>
          </a:xfrm>
        </p:spPr>
        <p:txBody>
          <a:bodyPr>
            <a:normAutofit fontScale="90000"/>
          </a:bodyPr>
          <a:lstStyle/>
          <a:p>
            <a:pPr algn="ctr"/>
            <a:r>
              <a:rPr lang="hu-HU" sz="5400" dirty="0"/>
              <a:t>Miért érdemes hozzánk tartozni?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2A0B77D-C50D-492A-A77D-F5D3608B0ABC}"/>
              </a:ext>
            </a:extLst>
          </p:cNvPr>
          <p:cNvSpPr txBox="1">
            <a:spLocks/>
          </p:cNvSpPr>
          <p:nvPr/>
        </p:nvSpPr>
        <p:spPr>
          <a:xfrm>
            <a:off x="838200" y="2036162"/>
            <a:ext cx="10515600" cy="40217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anose="020B0604020202020204" pitchFamily="34" charset="0"/>
              <a:buChar char="•"/>
            </a:pPr>
            <a:r>
              <a:rPr lang="hu-HU" dirty="0"/>
              <a:t>Szakmai kapcsolatok (vállalatok, kutatók stb.),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u-HU" dirty="0"/>
              <a:t>Pályázatokban a szakkollégiumi tevékenység beleszámít,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u-HU" dirty="0"/>
              <a:t>Utazási lehetőség (országos találkozók, nemzetközi kapcsolatok, egyetemi rendezvények),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u-HU" dirty="0">
                <a:latin typeface="roboto-regular"/>
              </a:rPr>
              <a:t>Projektekben való részvétel (Winter </a:t>
            </a:r>
            <a:r>
              <a:rPr lang="hu-HU" dirty="0" err="1">
                <a:latin typeface="roboto-regular"/>
              </a:rPr>
              <a:t>school</a:t>
            </a:r>
            <a:r>
              <a:rPr lang="hu-HU" dirty="0">
                <a:latin typeface="roboto-regular"/>
              </a:rPr>
              <a:t>, szennyvíz monitoring stb.),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u-HU" dirty="0">
                <a:latin typeface="roboto-regular"/>
              </a:rPr>
              <a:t>A szakkollégiumi tagok külön felvételi eljárásban kerülnek be a kollégiumba,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u-HU" dirty="0">
                <a:latin typeface="roboto-regular"/>
              </a:rPr>
              <a:t>Szakmai előmenetel.</a:t>
            </a:r>
          </a:p>
          <a:p>
            <a:endParaRPr lang="hu-HU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214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D08F17A-9182-4DE5-A9B1-8C4D5D726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074" y="386591"/>
            <a:ext cx="9610725" cy="1085447"/>
          </a:xfrm>
        </p:spPr>
        <p:txBody>
          <a:bodyPr>
            <a:normAutofit/>
          </a:bodyPr>
          <a:lstStyle/>
          <a:p>
            <a:pPr algn="ctr"/>
            <a:r>
              <a:rPr lang="hu-HU" sz="5400" dirty="0"/>
              <a:t>Vezetőink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2A0B77D-C50D-492A-A77D-F5D3608B0ABC}"/>
              </a:ext>
            </a:extLst>
          </p:cNvPr>
          <p:cNvSpPr txBox="1">
            <a:spLocks/>
          </p:cNvSpPr>
          <p:nvPr/>
        </p:nvSpPr>
        <p:spPr>
          <a:xfrm>
            <a:off x="838200" y="2036162"/>
            <a:ext cx="10515600" cy="40217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Viktor Patrik		Dr. Garai-Fodor Mónika		Molnár Albert </a:t>
            </a:r>
          </a:p>
          <a:p>
            <a:r>
              <a:rPr lang="hu-HU" dirty="0"/>
              <a:t>     Elnök				   Igazgató			     Alelnök</a:t>
            </a:r>
          </a:p>
          <a:p>
            <a:endParaRPr lang="en-US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6337EB88-2C27-1180-A4D3-B3649BACD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9602" y="1323974"/>
            <a:ext cx="2491157" cy="3743325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C50634F8-E6B6-E636-8F85-1176B5CB7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5851" y="1323973"/>
            <a:ext cx="2724150" cy="3743325"/>
          </a:xfrm>
          <a:prstGeom prst="rect">
            <a:avLst/>
          </a:prstGeom>
        </p:spPr>
      </p:pic>
      <p:pic>
        <p:nvPicPr>
          <p:cNvPr id="11" name="Kép 10" descr="A képen személy, férfi, fal, állás látható&#10;&#10;Automatikusan generált leírás">
            <a:extLst>
              <a:ext uri="{FF2B5EF4-FFF2-40B4-BE49-F238E27FC236}">
                <a16:creationId xmlns:a16="http://schemas.microsoft.com/office/drawing/2014/main" id="{B953DBA2-93C3-37E8-6001-9CC71768D4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" t="10417" r="-741"/>
          <a:stretch/>
        </p:blipFill>
        <p:spPr>
          <a:xfrm>
            <a:off x="647700" y="1323974"/>
            <a:ext cx="3000375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660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D08F17A-9182-4DE5-A9B1-8C4D5D726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074" y="386591"/>
            <a:ext cx="9610725" cy="1085447"/>
          </a:xfrm>
        </p:spPr>
        <p:txBody>
          <a:bodyPr>
            <a:normAutofit fontScale="90000"/>
          </a:bodyPr>
          <a:lstStyle/>
          <a:p>
            <a:pPr algn="ctr"/>
            <a:r>
              <a:rPr lang="hu-HU" sz="5400" dirty="0"/>
              <a:t>Hogyan és hol tudsz csatlakozni?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2A0B77D-C50D-492A-A77D-F5D3608B0ABC}"/>
              </a:ext>
            </a:extLst>
          </p:cNvPr>
          <p:cNvSpPr txBox="1">
            <a:spLocks/>
          </p:cNvSpPr>
          <p:nvPr/>
        </p:nvSpPr>
        <p:spPr>
          <a:xfrm>
            <a:off x="838199" y="2036162"/>
            <a:ext cx="10783529" cy="40217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600" dirty="0"/>
              <a:t>Személyesen: 1083 Budapest, Tavaszmező utca A épület 136-os irodában.</a:t>
            </a:r>
          </a:p>
          <a:p>
            <a:pPr algn="ctr"/>
            <a:r>
              <a:rPr lang="hu-HU" sz="3600" dirty="0"/>
              <a:t>VAGY</a:t>
            </a:r>
          </a:p>
          <a:p>
            <a:r>
              <a:rPr lang="hu-HU" sz="3600" dirty="0"/>
              <a:t> Emailben: viktor.patrik@uni-obuda.hu</a:t>
            </a:r>
          </a:p>
          <a:p>
            <a:pPr algn="ctr"/>
            <a:r>
              <a:rPr lang="hu-HU" sz="3600" dirty="0">
                <a:solidFill>
                  <a:srgbClr val="FF0000"/>
                </a:solidFill>
              </a:rPr>
              <a:t>Mit kell elküldened?</a:t>
            </a:r>
          </a:p>
          <a:p>
            <a:pPr lvl="1" algn="ctr"/>
            <a:r>
              <a:rPr lang="hu-HU" sz="3200" dirty="0"/>
              <a:t>Önéletrajzodat és egy 2 éves tervet, mivel segítenéd a szakkollégiumot.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672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0CABA46C-22B4-4893-B116-D68588F5F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7088"/>
            <a:ext cx="11191874" cy="556101"/>
          </a:xfrm>
        </p:spPr>
        <p:txBody>
          <a:bodyPr/>
          <a:lstStyle/>
          <a:p>
            <a:pPr>
              <a:lnSpc>
                <a:spcPct val="150000"/>
              </a:lnSpc>
            </a:pPr>
            <a:br>
              <a:rPr lang="hu-H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hu-HU" sz="5400" dirty="0"/>
            </a:br>
            <a:endParaRPr lang="hu-HU" sz="5400" b="1" cap="all" dirty="0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06108BFC-155D-FBEE-E196-BDACB0AE9B53}"/>
              </a:ext>
            </a:extLst>
          </p:cNvPr>
          <p:cNvSpPr txBox="1"/>
          <p:nvPr/>
        </p:nvSpPr>
        <p:spPr>
          <a:xfrm>
            <a:off x="599492" y="2852926"/>
            <a:ext cx="1166929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hu-HU" sz="7200" b="0" i="0" u="none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Köszönöm a megtisztelő figyelmet!</a:t>
            </a:r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E47BAD0F-4AD0-A3E7-2A6C-9E22D27F5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5200" y="209939"/>
            <a:ext cx="3333750" cy="137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4479418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NNG">
      <a:dk1>
        <a:srgbClr val="000000"/>
      </a:dk1>
      <a:lt1>
        <a:srgbClr val="FFFFFF"/>
      </a:lt1>
      <a:dk2>
        <a:srgbClr val="006EB6"/>
      </a:dk2>
      <a:lt2>
        <a:srgbClr val="E7E6E6"/>
      </a:lt2>
      <a:accent1>
        <a:srgbClr val="006CA9"/>
      </a:accent1>
      <a:accent2>
        <a:srgbClr val="009EE0"/>
      </a:accent2>
      <a:accent3>
        <a:srgbClr val="A5A5A5"/>
      </a:accent3>
      <a:accent4>
        <a:srgbClr val="00022A"/>
      </a:accent4>
      <a:accent5>
        <a:srgbClr val="D9D9D5"/>
      </a:accent5>
      <a:accent6>
        <a:srgbClr val="FF7548"/>
      </a:accent6>
      <a:hlink>
        <a:srgbClr val="009DDF"/>
      </a:hlink>
      <a:folHlink>
        <a:srgbClr val="006EB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2503</TotalTime>
  <Words>229</Words>
  <Application>Microsoft Office PowerPoint</Application>
  <PresentationFormat>Szélesvásznú</PresentationFormat>
  <Paragraphs>49</Paragraphs>
  <Slides>8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4</vt:i4>
      </vt:variant>
      <vt:variant>
        <vt:lpstr>Diacímek</vt:lpstr>
      </vt:variant>
      <vt:variant>
        <vt:i4>8</vt:i4>
      </vt:variant>
    </vt:vector>
  </HeadingPairs>
  <TitlesOfParts>
    <vt:vector size="19" baseType="lpstr">
      <vt:lpstr>Arial</vt:lpstr>
      <vt:lpstr>Calibri</vt:lpstr>
      <vt:lpstr>Century Gothic</vt:lpstr>
      <vt:lpstr>Open Sans</vt:lpstr>
      <vt:lpstr>Open Sans Light</vt:lpstr>
      <vt:lpstr>roboto-regular</vt:lpstr>
      <vt:lpstr>Times New Roman</vt:lpstr>
      <vt:lpstr>2_Office Theme</vt:lpstr>
      <vt:lpstr>3_Office Theme</vt:lpstr>
      <vt:lpstr>4_Office Theme</vt:lpstr>
      <vt:lpstr>5_Office Theme</vt:lpstr>
      <vt:lpstr>  </vt:lpstr>
      <vt:lpstr>Mi is az a szakkollégium?</vt:lpstr>
      <vt:lpstr>Célunk</vt:lpstr>
      <vt:lpstr>Mit csinálunk?</vt:lpstr>
      <vt:lpstr>Miért érdemes hozzánk tartozni?</vt:lpstr>
      <vt:lpstr>Vezetőink</vt:lpstr>
      <vt:lpstr>Hogyan és hol tudsz csatlakozni?</vt:lpstr>
      <vt:lpstr>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Andó Zita Gabriella</cp:lastModifiedBy>
  <cp:revision>240</cp:revision>
  <cp:lastPrinted>2019-02-21T16:25:53Z</cp:lastPrinted>
  <dcterms:created xsi:type="dcterms:W3CDTF">2019-01-21T14:36:44Z</dcterms:created>
  <dcterms:modified xsi:type="dcterms:W3CDTF">2022-08-28T16:15:17Z</dcterms:modified>
</cp:coreProperties>
</file>