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5" r:id="rId2"/>
    <p:sldMasterId id="2147483712" r:id="rId3"/>
    <p:sldMasterId id="2147483729" r:id="rId4"/>
  </p:sldMasterIdLst>
  <p:notesMasterIdLst>
    <p:notesMasterId r:id="rId12"/>
  </p:notesMasterIdLst>
  <p:sldIdLst>
    <p:sldId id="272" r:id="rId5"/>
    <p:sldId id="286" r:id="rId6"/>
    <p:sldId id="324" r:id="rId7"/>
    <p:sldId id="312" r:id="rId8"/>
    <p:sldId id="321" r:id="rId9"/>
    <p:sldId id="319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F39"/>
    <a:srgbClr val="9AD1F0"/>
    <a:srgbClr val="FCAF17"/>
    <a:srgbClr val="D8B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Közepesen sötét stílus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44D521-68E2-C749-A9F2-60A3C2607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C526D04-089F-244B-A268-711014C05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08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836EB-766A-534F-BC98-A335FAD9B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9F10F20-35A6-ED40-9E2D-1BA07143F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B11E014-B156-CD4D-B9F4-89FEC375B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104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F7A55-9880-3C43-B0CB-B0B25AAE0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3410C58-1586-BA41-83F6-2A9D940C9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2C0782F-43EC-1642-8533-41A1B4084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70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8C12-7B56-EB47-8169-D4C23F005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4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C7C1BC3-E15F-D34B-BD28-F312B456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79759E2-B98B-5C46-9D45-1A01AB96D6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1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EE5F48-7E9E-3344-95A6-8882805170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4F70779-D3A3-3F42-B1A3-2A64CC15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DA728C8-7909-7349-AF65-927D93833B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536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9AD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30408-977E-D047-99A9-EF2FB6303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151F3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723265-71EE-1044-933D-610CE9D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E90D23-247A-EE46-8AC0-0876ABD703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7155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B594C-28EC-D24F-B2E5-3A157560B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40FC90-3A93-CC4F-BDBD-612B4698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FCAAE3A-B1BE-E545-9E1E-1408EE6711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501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1DBF87-7255-594B-B8D5-7346664AC2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520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C5EAA2-9B6A-E64A-8911-60ED04B45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4820C9-8081-0D4C-BC75-9F8EAD16AA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1896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785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014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459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344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40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95B7F-ECB4-6248-A0A2-F62D6AC5F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020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23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455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154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47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38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1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494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9333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76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9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305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77D0DC0-C86F-4C48-8D70-895CCE67EB2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02663" y="0"/>
            <a:ext cx="3589337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146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23FE367-E037-BC42-88CF-F795B875B73A}"/>
              </a:ext>
            </a:extLst>
          </p:cNvPr>
          <p:cNvSpPr/>
          <p:nvPr userDrawn="1"/>
        </p:nvSpPr>
        <p:spPr>
          <a:xfrm>
            <a:off x="8602494" y="0"/>
            <a:ext cx="3589506" cy="6858000"/>
          </a:xfrm>
          <a:prstGeom prst="rect">
            <a:avLst/>
          </a:prstGeom>
          <a:solidFill>
            <a:srgbClr val="151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B67C13-785A-0946-98A3-B12917A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82B184-CC21-C745-A6DA-72AAACC9E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9797" y="2811145"/>
            <a:ext cx="2374900" cy="123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569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3082688-62D6-444E-B064-323A5DC8CB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5852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6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EA8C6C6-6CC0-2949-B37A-1713BFD9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E61ECE-DD11-434A-BFC5-CC3EAAD5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4E56921-ED46-5D4F-AA8E-D9DFBBDB5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091BFEA-2E6F-3C48-B971-A2D405292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6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CDCE40-0EC3-1F4C-9FE1-6A8824F99F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1771B3-2B9D-8048-B51F-9405C1A5D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50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D9936037-E322-B849-8DB6-B5BAADE0BFA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048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9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765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711" r:id="rId9"/>
    <p:sldLayoutId id="2147483690" r:id="rId10"/>
    <p:sldLayoutId id="2147483761" r:id="rId11"/>
    <p:sldLayoutId id="2147483746" r:id="rId12"/>
    <p:sldLayoutId id="2147483747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903C85-69BE-E743-BB5D-297DC90D37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6" r:id="rId3"/>
    <p:sldLayoutId id="2147483699" r:id="rId4"/>
    <p:sldLayoutId id="2147483700" r:id="rId5"/>
    <p:sldLayoutId id="2147483701" r:id="rId6"/>
    <p:sldLayoutId id="2147483704" r:id="rId7"/>
    <p:sldLayoutId id="2147483705" r:id="rId8"/>
    <p:sldLayoutId id="2147483760" r:id="rId9"/>
    <p:sldLayoutId id="2147483748" r:id="rId10"/>
    <p:sldLayoutId id="2147483749" r:id="rId11"/>
    <p:sldLayoutId id="2147483750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AF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C45AA-1AE1-EF42-B8AA-C1BE170CF52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20" r:id="rId5"/>
    <p:sldLayoutId id="2147483722" r:id="rId6"/>
    <p:sldLayoutId id="2147483723" r:id="rId7"/>
    <p:sldLayoutId id="2147483724" r:id="rId8"/>
    <p:sldLayoutId id="2147483759" r:id="rId9"/>
    <p:sldLayoutId id="2147483753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AD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9/8/2023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E593CD-AD13-FC40-9134-AFE14BE8B96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07414" y="633173"/>
            <a:ext cx="1822107" cy="5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  <p:sldLayoutId id="2147483733" r:id="rId3"/>
    <p:sldLayoutId id="2147483734" r:id="rId4"/>
    <p:sldLayoutId id="2147483738" r:id="rId5"/>
    <p:sldLayoutId id="2147483739" r:id="rId6"/>
    <p:sldLayoutId id="2147483740" r:id="rId7"/>
    <p:sldLayoutId id="2147483741" r:id="rId8"/>
    <p:sldLayoutId id="2147483762" r:id="rId9"/>
    <p:sldLayoutId id="2147483756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e.korrepetalas" TargetMode="Externa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0CABA46C-22B4-4893-B116-D68588F5F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07088"/>
            <a:ext cx="11191874" cy="55610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hu-H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u-HU" sz="5400" dirty="0"/>
              <a:t/>
            </a:r>
            <a:br>
              <a:rPr lang="hu-HU" sz="5400" dirty="0"/>
            </a:br>
            <a:endParaRPr lang="hu-HU" sz="5400" b="1" cap="all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E8FF26-352D-44A6-97C4-BC6BA3F119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5156805"/>
            <a:ext cx="10515600" cy="488950"/>
          </a:xfrm>
        </p:spPr>
        <p:txBody>
          <a:bodyPr/>
          <a:lstStyle/>
          <a:p>
            <a:pPr algn="ctr"/>
            <a:endParaRPr lang="hu-HU" sz="28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6108BFC-155D-FBEE-E196-BDACB0AE9B53}"/>
              </a:ext>
            </a:extLst>
          </p:cNvPr>
          <p:cNvSpPr txBox="1"/>
          <p:nvPr/>
        </p:nvSpPr>
        <p:spPr>
          <a:xfrm>
            <a:off x="2438596" y="2633641"/>
            <a:ext cx="11669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hu-HU" sz="7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Korrepetitori kör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F786DC-9DD9-4D0F-7C1C-ED45E26EBA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6" t="16695" r="15278" b="16526"/>
          <a:stretch/>
        </p:blipFill>
        <p:spPr>
          <a:xfrm>
            <a:off x="9573209" y="213452"/>
            <a:ext cx="2351314" cy="233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C228EB60-53E8-5AF9-6087-53F5B469C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199" y="4007088"/>
            <a:ext cx="4707876" cy="246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7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594990"/>
            <a:ext cx="9429750" cy="920301"/>
          </a:xfrm>
        </p:spPr>
        <p:txBody>
          <a:bodyPr>
            <a:noAutofit/>
          </a:bodyPr>
          <a:lstStyle/>
          <a:p>
            <a:pPr algn="ctr"/>
            <a:r>
              <a:rPr lang="hu-HU" sz="5400" dirty="0"/>
              <a:t>Bemutatkozás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310180"/>
            <a:ext cx="10515600" cy="4889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2014-ben alakult,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Hallgatók korrepetálnak hallgatókat,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 </a:t>
            </a: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korrepetitor van,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Egymást is </a:t>
            </a:r>
            <a:r>
              <a:rPr lang="hu-H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mentorálják</a:t>
            </a: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Egy Team alakult ki,</a:t>
            </a:r>
          </a:p>
          <a:p>
            <a:pPr marL="450215" marR="123825" indent="-269875" algn="just">
              <a:lnSpc>
                <a:spcPct val="100000"/>
              </a:lnSpc>
              <a:spcBef>
                <a:spcPts val="805"/>
              </a:spcBef>
            </a:pPr>
            <a:r>
              <a:rPr lang="hu-H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Heti egy másfél órában tartanak korrepetálást.</a:t>
            </a:r>
          </a:p>
        </p:txBody>
      </p:sp>
    </p:spTree>
    <p:extLst>
      <p:ext uri="{BB962C8B-B14F-4D97-AF65-F5344CB8AC3E}">
        <p14:creationId xmlns:p14="http://schemas.microsoft.com/office/powerpoint/2010/main" val="7140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62E25E-B43D-080E-1A32-7615C250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3" y="431037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4000" dirty="0">
                <a:latin typeface="+mj-lt"/>
                <a:ea typeface="+mj-ea"/>
                <a:cs typeface="+mj-cs"/>
              </a:rPr>
              <a:t>Korrepetitoraink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A2F0112-4144-030B-DDE6-931BC507F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975"/>
            <a:ext cx="12191999" cy="55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20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594990"/>
            <a:ext cx="9149268" cy="703562"/>
          </a:xfrm>
        </p:spPr>
        <p:txBody>
          <a:bodyPr>
            <a:noAutofit/>
          </a:bodyPr>
          <a:lstStyle/>
          <a:p>
            <a:pPr algn="ctr"/>
            <a:r>
              <a:rPr lang="hu-HU" sz="5400" dirty="0"/>
              <a:t>Miért érdemes elmenni korrepetálásra?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E2AAA-1B42-2D46-AD75-2389994F15A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914914"/>
            <a:ext cx="10515600" cy="488950"/>
          </a:xfrm>
          <a:prstGeom prst="rect">
            <a:avLst/>
          </a:prstGeom>
        </p:spPr>
        <p:txBody>
          <a:bodyPr/>
          <a:lstStyle/>
          <a:p>
            <a:r>
              <a:rPr lang="hu-HU" sz="3600" dirty="0"/>
              <a:t>Teljesen ingyenes,</a:t>
            </a:r>
            <a:r>
              <a:rPr lang="hu-HU" sz="3200" dirty="0"/>
              <a:t> nem kell sehol sem regisztrálni,</a:t>
            </a:r>
          </a:p>
          <a:p>
            <a:r>
              <a:rPr lang="hu-HU" sz="3200" dirty="0"/>
              <a:t>Baráti hangulat van a korrepetálásokon,</a:t>
            </a:r>
          </a:p>
          <a:p>
            <a:r>
              <a:rPr lang="hu-HU" sz="3200" dirty="0"/>
              <a:t>Órai anyag követése a korrepetáláson,</a:t>
            </a:r>
          </a:p>
          <a:p>
            <a:r>
              <a:rPr lang="hu-HU" sz="3200" dirty="0"/>
              <a:t>A hallgató, aki tartja a </a:t>
            </a:r>
            <a:r>
              <a:rPr lang="hu-HU" sz="3200" dirty="0" err="1"/>
              <a:t>korrepet</a:t>
            </a:r>
            <a:r>
              <a:rPr lang="hu-HU" sz="3200" dirty="0"/>
              <a:t> nagyon érti a tantárgyat.</a:t>
            </a:r>
            <a:endParaRPr lang="hu-HU" sz="36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78DBE0C-6143-95A7-E3C3-AA7137F1C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384" y="4119758"/>
            <a:ext cx="2481942" cy="248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623EE4A6-CAC4-6EA5-DEDD-5F9926E42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8" y="4234058"/>
            <a:ext cx="3972799" cy="222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699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62E25E-B43D-080E-1A32-7615C250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3" y="431037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4000" kern="1200" dirty="0">
                <a:latin typeface="+mj-lt"/>
                <a:ea typeface="+mj-ea"/>
                <a:cs typeface="+mj-cs"/>
              </a:rPr>
              <a:t>Hol értesülök róla? 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0EA4B383-F590-2165-EDE7-3E42EF44EEC3}"/>
              </a:ext>
            </a:extLst>
          </p:cNvPr>
          <p:cNvSpPr txBox="1"/>
          <p:nvPr/>
        </p:nvSpPr>
        <p:spPr>
          <a:xfrm>
            <a:off x="406504" y="2110119"/>
            <a:ext cx="1156100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Facebookon: </a:t>
            </a:r>
            <a:r>
              <a:rPr lang="hu-HU" sz="3200" dirty="0">
                <a:solidFill>
                  <a:srgbClr val="FF0000"/>
                </a:solidFill>
                <a:hlinkClick r:id="rId3"/>
              </a:rPr>
              <a:t>https://www.facebook.com/oe.korrepetalas</a:t>
            </a:r>
            <a:endParaRPr lang="hu-HU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bg1"/>
                </a:solidFill>
              </a:rPr>
              <a:t>Interneten: KGK oldalán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4000" b="1" dirty="0">
              <a:solidFill>
                <a:srgbClr val="FF0000"/>
              </a:solidFill>
            </a:endParaRPr>
          </a:p>
          <a:p>
            <a:pPr algn="ctr"/>
            <a:r>
              <a:rPr lang="hu-HU" sz="4000" b="1" dirty="0">
                <a:solidFill>
                  <a:srgbClr val="FF0000"/>
                </a:solidFill>
              </a:rPr>
              <a:t>Mindig a 2. oktatási héttől kezdődnek a korrepetálások és ekkor is kerül ki a hivatalos, végleges beosztás!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72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EB5F-D064-D747-9514-DAB589BE1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038" y="639474"/>
            <a:ext cx="9515475" cy="703562"/>
          </a:xfrm>
        </p:spPr>
        <p:txBody>
          <a:bodyPr>
            <a:noAutofit/>
          </a:bodyPr>
          <a:lstStyle/>
          <a:p>
            <a:pPr algn="ctr"/>
            <a:r>
              <a:rPr lang="hu-HU" sz="5400" dirty="0"/>
              <a:t>Korrepetált tárgyak</a:t>
            </a:r>
            <a:endParaRPr lang="en-US" sz="5400" dirty="0"/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D51E28BC-87D0-69D8-D35B-72FC457D2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150996"/>
              </p:ext>
            </p:extLst>
          </p:nvPr>
        </p:nvGraphicFramePr>
        <p:xfrm>
          <a:off x="746450" y="1459852"/>
          <a:ext cx="11159800" cy="5317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4502">
                  <a:extLst>
                    <a:ext uri="{9D8B030D-6E8A-4147-A177-3AD203B41FA5}">
                      <a16:colId xmlns:a16="http://schemas.microsoft.com/office/drawing/2014/main" val="3430504028"/>
                    </a:ext>
                  </a:extLst>
                </a:gridCol>
                <a:gridCol w="3162377">
                  <a:extLst>
                    <a:ext uri="{9D8B030D-6E8A-4147-A177-3AD203B41FA5}">
                      <a16:colId xmlns:a16="http://schemas.microsoft.com/office/drawing/2014/main" val="3179011396"/>
                    </a:ext>
                  </a:extLst>
                </a:gridCol>
                <a:gridCol w="1160233">
                  <a:extLst>
                    <a:ext uri="{9D8B030D-6E8A-4147-A177-3AD203B41FA5}">
                      <a16:colId xmlns:a16="http://schemas.microsoft.com/office/drawing/2014/main" val="2220013841"/>
                    </a:ext>
                  </a:extLst>
                </a:gridCol>
                <a:gridCol w="2412688">
                  <a:extLst>
                    <a:ext uri="{9D8B030D-6E8A-4147-A177-3AD203B41FA5}">
                      <a16:colId xmlns:a16="http://schemas.microsoft.com/office/drawing/2014/main" val="3728106472"/>
                    </a:ext>
                  </a:extLst>
                </a:gridCol>
              </a:tblGrid>
              <a:tr h="333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Korrepetált tárgy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Időpont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Hely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Korrepetítor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26534832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Villamos Energetika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Kedd 14:00-15:00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r>
                        <a:rPr lang="hu-HU" sz="2000" dirty="0" smtClean="0">
                          <a:effectLst/>
                        </a:rPr>
                        <a:t>BA.F.05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Tejfel György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8525475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Műszaki Rajz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Kedd 16:00-17:00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P18</a:t>
                      </a: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Baráz Dávid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2045562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Analízis I.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Csütörtök 12:30-13:30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Ladányi Dániel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4790685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Diszkrét matematika és lineáris algebra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Hétfő 10:00-11:00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Pekola László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3173517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Mechatronika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csütörtök </a:t>
                      </a:r>
                      <a:r>
                        <a:rPr lang="hu-HU" sz="2000" dirty="0">
                          <a:effectLst/>
                        </a:rPr>
                        <a:t>14:00-16:00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 </a:t>
                      </a:r>
                      <a:r>
                        <a:rPr lang="hu-HU" sz="2000" dirty="0" smtClean="0">
                          <a:effectLst/>
                        </a:rPr>
                        <a:t>135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Viktor Patrik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9149574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Angol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Kedden 17:00-18:00</a:t>
                      </a: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Sipos Péter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28578833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Bevezetés a szoftvertervezés és fejlesztésbe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Kedd 13:30-15:00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Németh Ádám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8902519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Logisztika 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Csütörtök 17:00-18:00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TA 135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Csercsa Klaudia Judit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0728558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Számvitel alapjai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Kedd </a:t>
                      </a:r>
                      <a:r>
                        <a:rPr lang="hu-HU" sz="2000" dirty="0" smtClean="0">
                          <a:effectLst/>
                        </a:rPr>
                        <a:t>15:20-16:20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Lendvay Zita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77750076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Szilárd testek tervezése és méretezése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Péntek 8:00-9:10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TA 135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Dolgos Miklós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2524096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Szoftvertervezés és -fejlesztés II. 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Szerda 12:00-13:00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Gellért Bálint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4262459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Információgazdálkodás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Hétfő 8:00-9:00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Völgyi</a:t>
                      </a:r>
                      <a:r>
                        <a:rPr lang="hu-H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Viktor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44242678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Makroökonómia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Hétfő 8:00-9:00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>
                          <a:effectLst/>
                        </a:rPr>
                        <a:t>Szlávik Krisztián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9147123"/>
                  </a:ext>
                </a:extLst>
              </a:tr>
              <a:tr h="33320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Haladó Fejlesztési Technikák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</a:rPr>
                        <a:t>Hétfő 12:00-13:00</a:t>
                      </a: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Dániel</a:t>
                      </a:r>
                      <a:r>
                        <a:rPr lang="hu-HU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Bencze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0184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B49130CF-B029-40E2-B7E6-D00213CA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283"/>
            <a:ext cx="10515600" cy="556101"/>
          </a:xfrm>
        </p:spPr>
        <p:txBody>
          <a:bodyPr/>
          <a:lstStyle/>
          <a:p>
            <a:pPr algn="ctr"/>
            <a:r>
              <a:rPr lang="hu-HU" sz="6000" dirty="0"/>
              <a:t>Köszönöm a megtisztelő figyelmet</a:t>
            </a:r>
            <a:r>
              <a:rPr lang="en-US" sz="6000" dirty="0"/>
              <a:t>!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3E92EBB-7DC1-483B-AA18-8872FA2B8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980" y="3892544"/>
            <a:ext cx="2552040" cy="259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C0482B1-5CB7-4009-A8E4-10C09FF72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8529" y="194524"/>
            <a:ext cx="1742687" cy="17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022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NNG">
      <a:dk1>
        <a:srgbClr val="000000"/>
      </a:dk1>
      <a:lt1>
        <a:srgbClr val="FFFFFF"/>
      </a:lt1>
      <a:dk2>
        <a:srgbClr val="006EB6"/>
      </a:dk2>
      <a:lt2>
        <a:srgbClr val="E7E6E6"/>
      </a:lt2>
      <a:accent1>
        <a:srgbClr val="006CA9"/>
      </a:accent1>
      <a:accent2>
        <a:srgbClr val="009EE0"/>
      </a:accent2>
      <a:accent3>
        <a:srgbClr val="A5A5A5"/>
      </a:accent3>
      <a:accent4>
        <a:srgbClr val="00022A"/>
      </a:accent4>
      <a:accent5>
        <a:srgbClr val="D9D9D5"/>
      </a:accent5>
      <a:accent6>
        <a:srgbClr val="FF7548"/>
      </a:accent6>
      <a:hlink>
        <a:srgbClr val="009DDF"/>
      </a:hlink>
      <a:folHlink>
        <a:srgbClr val="006E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232</Words>
  <Application>Microsoft Office PowerPoint</Application>
  <PresentationFormat>Szélesvásznú</PresentationFormat>
  <Paragraphs>85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4</vt:i4>
      </vt:variant>
      <vt:variant>
        <vt:lpstr>Diacímek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Open Sans</vt:lpstr>
      <vt:lpstr>Open Sans Light</vt:lpstr>
      <vt:lpstr>Times New Roman</vt:lpstr>
      <vt:lpstr>2_Office Theme</vt:lpstr>
      <vt:lpstr>3_Office Theme</vt:lpstr>
      <vt:lpstr>4_Office Theme</vt:lpstr>
      <vt:lpstr>5_Office Theme</vt:lpstr>
      <vt:lpstr>  </vt:lpstr>
      <vt:lpstr>Bemutatkozás</vt:lpstr>
      <vt:lpstr>Korrepetitoraink</vt:lpstr>
      <vt:lpstr>Miért érdemes elmenni korrepetálásra?</vt:lpstr>
      <vt:lpstr>Hol értesülök róla? </vt:lpstr>
      <vt:lpstr>Korrepetált tárgyak</vt:lpstr>
      <vt:lpstr>Köszönöm a megtisztelő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Viktor Patrik</cp:lastModifiedBy>
  <cp:revision>247</cp:revision>
  <cp:lastPrinted>2019-02-21T16:25:53Z</cp:lastPrinted>
  <dcterms:created xsi:type="dcterms:W3CDTF">2019-01-21T14:36:44Z</dcterms:created>
  <dcterms:modified xsi:type="dcterms:W3CDTF">2023-09-08T08:43:23Z</dcterms:modified>
</cp:coreProperties>
</file>