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7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8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kgk.uni-obuda.hu/english/Final_exam_topic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7F812E-39FA-BC57-F093-D337613F0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8469" y="2788993"/>
            <a:ext cx="8395063" cy="1749876"/>
          </a:xfrm>
        </p:spPr>
        <p:txBody>
          <a:bodyPr/>
          <a:lstStyle/>
          <a:p>
            <a:r>
              <a:rPr lang="en-GB" sz="4800" b="1" dirty="0">
                <a:solidFill>
                  <a:schemeClr val="tx1"/>
                </a:solidFill>
              </a:rPr>
              <a:t>Final examination</a:t>
            </a:r>
            <a:r>
              <a:rPr lang="hu-HU" sz="4800" b="1" dirty="0">
                <a:solidFill>
                  <a:schemeClr val="tx1"/>
                </a:solidFill>
              </a:rPr>
              <a:t>:</a:t>
            </a:r>
            <a:br>
              <a:rPr lang="hu-HU" sz="4800" b="1" dirty="0">
                <a:solidFill>
                  <a:schemeClr val="tx1"/>
                </a:solidFill>
              </a:rPr>
            </a:br>
            <a:r>
              <a:rPr lang="hu-HU" sz="4800" b="1" dirty="0">
                <a:solidFill>
                  <a:schemeClr val="tx1"/>
                </a:solidFill>
              </a:rPr>
              <a:t>ELABORATING THE EXAM TOPICS</a:t>
            </a:r>
            <a:br>
              <a:rPr lang="en-GB" b="1" dirty="0"/>
            </a:br>
            <a:endParaRPr lang="hu-HU" b="1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54C55FB-F181-1F6D-FA5C-348F1B57C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5235" y="3763618"/>
            <a:ext cx="7898296" cy="2796209"/>
          </a:xfrm>
        </p:spPr>
        <p:txBody>
          <a:bodyPr>
            <a:normAutofit/>
          </a:bodyPr>
          <a:lstStyle/>
          <a:p>
            <a:endParaRPr lang="hu-HU" dirty="0">
              <a:solidFill>
                <a:schemeClr val="tx1"/>
              </a:solidFill>
            </a:endParaRPr>
          </a:p>
          <a:p>
            <a:r>
              <a:rPr lang="hu-HU" sz="2800" b="1" dirty="0">
                <a:solidFill>
                  <a:schemeClr val="tx1"/>
                </a:solidFill>
              </a:rPr>
              <a:t>Dr. Zsuzsanna Balázs</a:t>
            </a:r>
          </a:p>
          <a:p>
            <a:r>
              <a:rPr lang="hu-HU" sz="2800" b="1" u="sng" dirty="0">
                <a:solidFill>
                  <a:schemeClr val="tx1"/>
                </a:solidFill>
              </a:rPr>
              <a:t>balazs.zsuzsanna@kgk.uni-obuda.hu</a:t>
            </a:r>
          </a:p>
        </p:txBody>
      </p:sp>
    </p:spTree>
    <p:extLst>
      <p:ext uri="{BB962C8B-B14F-4D97-AF65-F5344CB8AC3E}">
        <p14:creationId xmlns:p14="http://schemas.microsoft.com/office/powerpoint/2010/main" val="4247570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11B7B6C-1F16-4213-99F7-5C6E60C6D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931" y="128381"/>
            <a:ext cx="11198087" cy="1485900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Structure</a:t>
            </a:r>
            <a:r>
              <a:rPr lang="hu-HU" sz="3600" b="1" dirty="0">
                <a:solidFill>
                  <a:schemeClr val="tx1"/>
                </a:solidFill>
              </a:rPr>
              <a:t> and </a:t>
            </a:r>
            <a:r>
              <a:rPr lang="en-GB" sz="3600" b="1" dirty="0">
                <a:solidFill>
                  <a:schemeClr val="tx1"/>
                </a:solidFill>
              </a:rPr>
              <a:t>Procedure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B22C5FE9-261F-8F1D-47AA-7EB883364122}"/>
              </a:ext>
            </a:extLst>
          </p:cNvPr>
          <p:cNvSpPr txBox="1"/>
          <p:nvPr/>
        </p:nvSpPr>
        <p:spPr>
          <a:xfrm>
            <a:off x="1099931" y="821635"/>
            <a:ext cx="1090653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PART 1 </a:t>
            </a:r>
            <a:r>
              <a:rPr lang="en-GB" dirty="0"/>
              <a:t>– Defending your thesis (</a:t>
            </a:r>
            <a:r>
              <a:rPr lang="hu-HU" dirty="0"/>
              <a:t>P</a:t>
            </a:r>
            <a:r>
              <a:rPr lang="en-GB" dirty="0" err="1"/>
              <a:t>ower</a:t>
            </a:r>
            <a:r>
              <a:rPr lang="en-GB" dirty="0"/>
              <a:t> Point Presentation</a:t>
            </a:r>
            <a:r>
              <a:rPr lang="hu-HU" dirty="0"/>
              <a:t> + Q &amp; A - 10-15-minute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b="1" dirty="0">
                <a:solidFill>
                  <a:srgbClr val="FF0000"/>
                </a:solidFill>
              </a:rPr>
              <a:t>PART 2 </a:t>
            </a:r>
            <a:r>
              <a:rPr lang="en-GB" dirty="0"/>
              <a:t>– </a:t>
            </a:r>
            <a:r>
              <a:rPr lang="hu-HU" dirty="0" err="1"/>
              <a:t>Examination</a:t>
            </a:r>
            <a:r>
              <a:rPr lang="hu-HU" dirty="0"/>
              <a:t> </a:t>
            </a:r>
            <a:r>
              <a:rPr lang="hu-HU" dirty="0" err="1"/>
              <a:t>based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en-GB" dirty="0"/>
              <a:t>topics</a:t>
            </a:r>
            <a:r>
              <a:rPr lang="hu-HU" dirty="0"/>
              <a:t> </a:t>
            </a:r>
            <a:r>
              <a:rPr lang="hu-HU" dirty="0" err="1"/>
              <a:t>selected</a:t>
            </a:r>
            <a:r>
              <a:rPr lang="en-GB" dirty="0"/>
              <a:t> from the</a:t>
            </a:r>
            <a:r>
              <a:rPr lang="hu-HU" dirty="0"/>
              <a:t> </a:t>
            </a:r>
            <a:r>
              <a:rPr lang="hu-HU" dirty="0" err="1"/>
              <a:t>exam</a:t>
            </a:r>
            <a:r>
              <a:rPr lang="hu-HU" dirty="0"/>
              <a:t> </a:t>
            </a:r>
            <a:r>
              <a:rPr lang="hu-HU" dirty="0" err="1"/>
              <a:t>subjects</a:t>
            </a:r>
            <a:r>
              <a:rPr lang="hu-HU" dirty="0"/>
              <a:t>.</a:t>
            </a:r>
          </a:p>
          <a:p>
            <a:r>
              <a:rPr lang="hu-HU" dirty="0"/>
              <a:t>The </a:t>
            </a:r>
            <a:r>
              <a:rPr lang="hu-HU" dirty="0" err="1"/>
              <a:t>list</a:t>
            </a:r>
            <a:r>
              <a:rPr lang="hu-HU" dirty="0"/>
              <a:t> of </a:t>
            </a:r>
            <a:r>
              <a:rPr lang="hu-HU" dirty="0" err="1"/>
              <a:t>topics</a:t>
            </a:r>
            <a:r>
              <a:rPr lang="hu-HU" dirty="0"/>
              <a:t> is </a:t>
            </a:r>
            <a:r>
              <a:rPr lang="hu-HU" dirty="0" err="1"/>
              <a:t>available</a:t>
            </a:r>
            <a:r>
              <a:rPr lang="hu-HU" dirty="0"/>
              <a:t> </a:t>
            </a:r>
            <a:r>
              <a:rPr lang="hu-HU" dirty="0" err="1"/>
              <a:t>at</a:t>
            </a:r>
            <a:r>
              <a:rPr lang="hu-HU" dirty="0"/>
              <a:t> </a:t>
            </a:r>
            <a:r>
              <a:rPr lang="hu-HU" dirty="0" err="1"/>
              <a:t>this</a:t>
            </a:r>
            <a:r>
              <a:rPr lang="hu-HU" dirty="0"/>
              <a:t> link: </a:t>
            </a:r>
            <a:r>
              <a:rPr lang="hu-HU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https://kgk.uni-obuda.hu/english/Final_exam_topics</a:t>
            </a:r>
            <a:r>
              <a:rPr lang="hu-HU" dirty="0">
                <a:solidFill>
                  <a:srgbClr val="0070C0"/>
                </a:solidFill>
              </a:rPr>
              <a:t>. </a:t>
            </a:r>
          </a:p>
          <a:p>
            <a:endParaRPr lang="hu-HU" dirty="0"/>
          </a:p>
          <a:p>
            <a:r>
              <a:rPr lang="en-GB" b="1" u="sng" dirty="0"/>
              <a:t>Procedure</a:t>
            </a:r>
          </a:p>
          <a:p>
            <a:endParaRPr lang="en-GB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GB" dirty="0"/>
              <a:t>Everyone goes in, uploads their PPT presentation, and waits for the committee’s opening remarks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GB" dirty="0"/>
              <a:t>Students start presenting their presentation which is followed by questions by the committee members based on the presentation and the thesis review questions</a:t>
            </a:r>
            <a:r>
              <a:rPr lang="hu-HU" dirty="0"/>
              <a:t> (</a:t>
            </a:r>
            <a:r>
              <a:rPr lang="en-GB" dirty="0"/>
              <a:t>10-15-minute</a:t>
            </a:r>
            <a:r>
              <a:rPr lang="hu-HU" dirty="0"/>
              <a:t>)</a:t>
            </a:r>
            <a:endParaRPr lang="en-GB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GB" dirty="0"/>
              <a:t>Everyone chooses topics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exam</a:t>
            </a:r>
            <a:r>
              <a:rPr lang="hu-HU" dirty="0"/>
              <a:t> </a:t>
            </a:r>
            <a:r>
              <a:rPr lang="hu-HU" dirty="0" err="1"/>
              <a:t>subjects</a:t>
            </a:r>
            <a:r>
              <a:rPr lang="en-GB" dirty="0"/>
              <a:t> – the topic cards are going to be on the committee’s table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GB" dirty="0"/>
              <a:t>Students begin elaborating the topics at their tables – everyone is given 30 minutes/topic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GB" dirty="0"/>
              <a:t>When every student defended their thesis and took the exam, they leave the examination room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GB" dirty="0"/>
              <a:t>The committee decides the final grades which are announced to the students at the very end of the examination session when they are called back to the examination room</a:t>
            </a:r>
          </a:p>
          <a:p>
            <a:endParaRPr lang="hu-HU" dirty="0"/>
          </a:p>
          <a:p>
            <a:pPr marL="342900" indent="-342900">
              <a:buAutoNum type="arabicPeriod"/>
            </a:pPr>
            <a:endParaRPr lang="hu-HU" dirty="0"/>
          </a:p>
          <a:p>
            <a:endParaRPr lang="hu-HU" dirty="0"/>
          </a:p>
          <a:p>
            <a:endParaRPr lang="en-GB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592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81B3643-87B2-D848-C206-665DCB780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374" y="253448"/>
            <a:ext cx="9601200" cy="864704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Suggestions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AD48D9E-5E55-6646-9EBA-AA3CE9E9E50F}"/>
              </a:ext>
            </a:extLst>
          </p:cNvPr>
          <p:cNvSpPr txBox="1"/>
          <p:nvPr/>
        </p:nvSpPr>
        <p:spPr>
          <a:xfrm>
            <a:off x="1245704" y="1762539"/>
            <a:ext cx="1082702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GB" sz="2400" dirty="0"/>
              <a:t>When you answer the examiner’s question, look mostly at them while you are answering the question, but try to look at the other committee members as well</a:t>
            </a:r>
            <a:r>
              <a:rPr lang="hu-HU" sz="2400" dirty="0"/>
              <a:t>.</a:t>
            </a:r>
            <a:endParaRPr lang="en-GB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GB" sz="2400" dirty="0"/>
              <a:t>Try to convey confidence with your body language!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GB" sz="2400" dirty="0"/>
              <a:t>If you don’t understand something, feel free to ask the examiner to kindly repeat the question.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GB" sz="2400" dirty="0"/>
              <a:t>If the answer doesn’t come to your mind immediately, you can respectfully ask the examiner to give you a moment to gather your thoughts.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GB" sz="2400" dirty="0"/>
              <a:t>Do not feel affected by the committee members’ facial expressions: just focus on your answer.</a:t>
            </a:r>
          </a:p>
        </p:txBody>
      </p:sp>
    </p:spTree>
    <p:extLst>
      <p:ext uri="{BB962C8B-B14F-4D97-AF65-F5344CB8AC3E}">
        <p14:creationId xmlns:p14="http://schemas.microsoft.com/office/powerpoint/2010/main" val="96304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örülvágás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TM10001105[[fn=Körülvágás]]</Template>
  <TotalTime>99</TotalTime>
  <Words>306</Words>
  <Application>Microsoft Office PowerPoint</Application>
  <PresentationFormat>Szélesvásznú</PresentationFormat>
  <Paragraphs>27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5" baseType="lpstr">
      <vt:lpstr>Franklin Gothic Book</vt:lpstr>
      <vt:lpstr>Körülvágás</vt:lpstr>
      <vt:lpstr>Final examination: ELABORATING THE EXAM TOPICS </vt:lpstr>
      <vt:lpstr>Structure and Procedure</vt:lpstr>
      <vt:lpstr>Suggestions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hour</dc:title>
  <dc:creator>Zsuzsanna Balazs</dc:creator>
  <cp:lastModifiedBy>Fehér-Polgár Pál</cp:lastModifiedBy>
  <cp:revision>9</cp:revision>
  <dcterms:created xsi:type="dcterms:W3CDTF">2023-02-23T06:26:35Z</dcterms:created>
  <dcterms:modified xsi:type="dcterms:W3CDTF">2023-06-14T05:52:51Z</dcterms:modified>
</cp:coreProperties>
</file>