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5" r:id="rId2"/>
    <p:sldMasterId id="2147483712" r:id="rId3"/>
    <p:sldMasterId id="2147483729" r:id="rId4"/>
    <p:sldMasterId id="2147483767" r:id="rId5"/>
  </p:sldMasterIdLst>
  <p:notesMasterIdLst>
    <p:notesMasterId r:id="rId21"/>
  </p:notesMasterIdLst>
  <p:sldIdLst>
    <p:sldId id="272" r:id="rId6"/>
    <p:sldId id="289" r:id="rId7"/>
    <p:sldId id="290" r:id="rId8"/>
    <p:sldId id="305" r:id="rId9"/>
    <p:sldId id="306" r:id="rId10"/>
    <p:sldId id="304" r:id="rId11"/>
    <p:sldId id="299" r:id="rId12"/>
    <p:sldId id="291" r:id="rId13"/>
    <p:sldId id="296" r:id="rId14"/>
    <p:sldId id="293" r:id="rId15"/>
    <p:sldId id="307" r:id="rId16"/>
    <p:sldId id="308" r:id="rId17"/>
    <p:sldId id="298" r:id="rId18"/>
    <p:sldId id="300" r:id="rId19"/>
    <p:sldId id="30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F39"/>
    <a:srgbClr val="9AD1F0"/>
    <a:srgbClr val="FCAF17"/>
    <a:srgbClr val="D8B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3F41AC-DFBA-49C0-A141-691123078B64}" v="2" dt="2022-04-25T10:14:12.8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Világos stílus 1 – 5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7"/>
    <p:restoredTop sz="94721"/>
  </p:normalViewPr>
  <p:slideViewPr>
    <p:cSldViewPr snapToGrid="0" snapToObjects="1">
      <p:cViewPr varScale="1">
        <p:scale>
          <a:sx n="75" d="100"/>
          <a:sy n="75" d="100"/>
        </p:scale>
        <p:origin x="86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rgbClr val="002060"/>
              </a:solidFill>
              <a:latin typeface="Franklin Gothic Medium" panose="020B0603020102020204" pitchFamily="34" charset="0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EE-4B4D-BAF4-18F457B75EEF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2. adatsor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EE-4B4D-BAF4-18F457B75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805032"/>
        <c:axId val="172927536"/>
      </c:areaChart>
      <c:barChart>
        <c:barDir val="col"/>
        <c:grouping val="clustered"/>
        <c:varyColors val="0"/>
        <c:ser>
          <c:idx val="2"/>
          <c:order val="2"/>
          <c:tx>
            <c:strRef>
              <c:f>Munka1!$D$1</c:f>
              <c:strCache>
                <c:ptCount val="1"/>
                <c:pt idx="0">
                  <c:v>3. adatsor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EE-4B4D-BAF4-18F457B75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805032"/>
        <c:axId val="172927536"/>
      </c:barChart>
      <c:catAx>
        <c:axId val="211805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hu-HU"/>
          </a:p>
        </c:txPr>
        <c:crossAx val="172927536"/>
        <c:crosses val="autoZero"/>
        <c:auto val="1"/>
        <c:lblAlgn val="ctr"/>
        <c:lblOffset val="100"/>
        <c:noMultiLvlLbl val="0"/>
      </c:catAx>
      <c:valAx>
        <c:axId val="17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hu-HU"/>
          </a:p>
        </c:txPr>
        <c:crossAx val="211805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Franklin Gothic Medium" panose="020B0603020102020204" pitchFamily="34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02060"/>
          </a:solidFill>
          <a:latin typeface="Franklin Gothic Medium" panose="020B0603020102020204" pitchFamily="34" charset="0"/>
        </a:defRPr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rgbClr val="002060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r>
              <a:rPr lang="hu-HU" dirty="0"/>
              <a:t>Diagramcím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rgbClr val="002060"/>
              </a:solidFill>
              <a:latin typeface="Franklin Gothic Medium" panose="020B0603020102020204" pitchFamily="34" charset="0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areaChart>
        <c:grouping val="stacked"/>
        <c:varyColors val="0"/>
        <c:ser>
          <c:idx val="1"/>
          <c:order val="0"/>
          <c:tx>
            <c:strRef>
              <c:f>Munka1!$C$1</c:f>
              <c:strCache>
                <c:ptCount val="1"/>
                <c:pt idx="0">
                  <c:v>2. adatsor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EE-4B4D-BAF4-18F457B75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805032"/>
        <c:axId val="172927536"/>
      </c:areaChart>
      <c:catAx>
        <c:axId val="211805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hu-HU"/>
          </a:p>
        </c:txPr>
        <c:crossAx val="172927536"/>
        <c:crosses val="autoZero"/>
        <c:auto val="1"/>
        <c:lblAlgn val="ctr"/>
        <c:lblOffset val="100"/>
        <c:noMultiLvlLbl val="0"/>
      </c:catAx>
      <c:valAx>
        <c:axId val="17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hu-HU"/>
          </a:p>
        </c:txPr>
        <c:crossAx val="21180503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02060"/>
          </a:solidFill>
          <a:latin typeface="Franklin Gothic Medium" panose="020B0603020102020204" pitchFamily="34" charset="0"/>
        </a:defRPr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8CD2B0-9E26-4834-B1CD-844FDFBFB42C}" type="doc">
      <dgm:prSet loTypeId="urn:microsoft.com/office/officeart/2009/layout/CirclePictureHierarchy" loCatId="picture" qsTypeId="urn:microsoft.com/office/officeart/2005/8/quickstyle/simple1" qsCatId="simple" csTypeId="urn:microsoft.com/office/officeart/2005/8/colors/colorful1" csCatId="colorful" phldr="0"/>
      <dgm:spPr/>
      <dgm:t>
        <a:bodyPr/>
        <a:lstStyle/>
        <a:p>
          <a:endParaRPr lang="hu-HU"/>
        </a:p>
      </dgm:t>
    </dgm:pt>
    <dgm:pt modelId="{1A4361DC-7525-471F-B5A5-6A9CE6DC1329}">
      <dgm:prSet phldrT="[Szöveg]" phldr="1"/>
      <dgm:spPr/>
      <dgm:t>
        <a:bodyPr/>
        <a:lstStyle/>
        <a:p>
          <a:endParaRPr lang="hu-HU"/>
        </a:p>
      </dgm:t>
    </dgm:pt>
    <dgm:pt modelId="{C6D1B71E-5198-47A0-AC35-8C24F1DB6D16}" type="parTrans" cxnId="{68718FB9-6A6F-4D99-94B6-D2581796BCF1}">
      <dgm:prSet/>
      <dgm:spPr/>
      <dgm:t>
        <a:bodyPr/>
        <a:lstStyle/>
        <a:p>
          <a:endParaRPr lang="hu-HU"/>
        </a:p>
      </dgm:t>
    </dgm:pt>
    <dgm:pt modelId="{43BE0B33-1735-470E-A75F-08D2D9E32685}" type="sibTrans" cxnId="{68718FB9-6A6F-4D99-94B6-D2581796BCF1}">
      <dgm:prSet/>
      <dgm:spPr/>
      <dgm:t>
        <a:bodyPr/>
        <a:lstStyle/>
        <a:p>
          <a:endParaRPr lang="hu-HU"/>
        </a:p>
      </dgm:t>
    </dgm:pt>
    <dgm:pt modelId="{5517FB28-D563-4645-85B1-AF707B83779E}">
      <dgm:prSet phldrT="[Szöveg]" phldr="1"/>
      <dgm:spPr/>
      <dgm:t>
        <a:bodyPr/>
        <a:lstStyle/>
        <a:p>
          <a:endParaRPr lang="hu-HU"/>
        </a:p>
      </dgm:t>
    </dgm:pt>
    <dgm:pt modelId="{C9BCFE53-4EE5-4D14-9F25-9A00A9CDB5CB}" type="parTrans" cxnId="{07A581DB-9953-46B8-90B0-862E344405CD}">
      <dgm:prSet/>
      <dgm:spPr/>
      <dgm:t>
        <a:bodyPr/>
        <a:lstStyle/>
        <a:p>
          <a:endParaRPr lang="hu-HU"/>
        </a:p>
      </dgm:t>
    </dgm:pt>
    <dgm:pt modelId="{57F2B8A7-C831-45CD-AF7A-E99D60967029}" type="sibTrans" cxnId="{07A581DB-9953-46B8-90B0-862E344405CD}">
      <dgm:prSet/>
      <dgm:spPr/>
      <dgm:t>
        <a:bodyPr/>
        <a:lstStyle/>
        <a:p>
          <a:endParaRPr lang="hu-HU"/>
        </a:p>
      </dgm:t>
    </dgm:pt>
    <dgm:pt modelId="{3CCA5B79-42F7-4D8A-AB3D-7AE01A824523}">
      <dgm:prSet phldrT="[Szöveg]" phldr="1"/>
      <dgm:spPr/>
      <dgm:t>
        <a:bodyPr/>
        <a:lstStyle/>
        <a:p>
          <a:endParaRPr lang="hu-HU"/>
        </a:p>
      </dgm:t>
    </dgm:pt>
    <dgm:pt modelId="{4F93D1B6-B81B-4B51-A36D-67D58DE540A3}" type="parTrans" cxnId="{DC8D9A9B-EDE1-4FAB-BE62-BCF455D02584}">
      <dgm:prSet/>
      <dgm:spPr/>
      <dgm:t>
        <a:bodyPr/>
        <a:lstStyle/>
        <a:p>
          <a:endParaRPr lang="hu-HU"/>
        </a:p>
      </dgm:t>
    </dgm:pt>
    <dgm:pt modelId="{837457B0-B37A-4B1D-BC32-F72DA3667530}" type="sibTrans" cxnId="{DC8D9A9B-EDE1-4FAB-BE62-BCF455D02584}">
      <dgm:prSet/>
      <dgm:spPr/>
      <dgm:t>
        <a:bodyPr/>
        <a:lstStyle/>
        <a:p>
          <a:endParaRPr lang="hu-HU"/>
        </a:p>
      </dgm:t>
    </dgm:pt>
    <dgm:pt modelId="{BAE8955E-0159-4310-BC9D-4CD1157CE9D4}">
      <dgm:prSet phldrT="[Szöveg]" phldr="1"/>
      <dgm:spPr/>
      <dgm:t>
        <a:bodyPr/>
        <a:lstStyle/>
        <a:p>
          <a:endParaRPr lang="hu-HU"/>
        </a:p>
      </dgm:t>
    </dgm:pt>
    <dgm:pt modelId="{CF7C0F59-F031-4C4A-A695-51562C21E511}" type="parTrans" cxnId="{E6E960E4-7F96-45B9-B727-9F5DD14A1B12}">
      <dgm:prSet/>
      <dgm:spPr/>
      <dgm:t>
        <a:bodyPr/>
        <a:lstStyle/>
        <a:p>
          <a:endParaRPr lang="hu-HU"/>
        </a:p>
      </dgm:t>
    </dgm:pt>
    <dgm:pt modelId="{0A0A484B-7AAF-47D0-8AF9-591B0F81D497}" type="sibTrans" cxnId="{E6E960E4-7F96-45B9-B727-9F5DD14A1B12}">
      <dgm:prSet/>
      <dgm:spPr/>
      <dgm:t>
        <a:bodyPr/>
        <a:lstStyle/>
        <a:p>
          <a:endParaRPr lang="hu-HU"/>
        </a:p>
      </dgm:t>
    </dgm:pt>
    <dgm:pt modelId="{C6ABDCC7-F8E0-46DF-B62B-1709870BEA60}">
      <dgm:prSet phldrT="[Szöveg]" phldr="1"/>
      <dgm:spPr/>
      <dgm:t>
        <a:bodyPr/>
        <a:lstStyle/>
        <a:p>
          <a:endParaRPr lang="hu-HU"/>
        </a:p>
      </dgm:t>
    </dgm:pt>
    <dgm:pt modelId="{99B1E01C-3D12-4A21-BEED-F7E81325D942}" type="parTrans" cxnId="{40B15B16-CBE5-4128-A640-332BBBD71E54}">
      <dgm:prSet/>
      <dgm:spPr/>
      <dgm:t>
        <a:bodyPr/>
        <a:lstStyle/>
        <a:p>
          <a:endParaRPr lang="hu-HU"/>
        </a:p>
      </dgm:t>
    </dgm:pt>
    <dgm:pt modelId="{2B34EF9B-1DB3-4B2C-B1C3-4E1F64C7B63A}" type="sibTrans" cxnId="{40B15B16-CBE5-4128-A640-332BBBD71E54}">
      <dgm:prSet/>
      <dgm:spPr/>
      <dgm:t>
        <a:bodyPr/>
        <a:lstStyle/>
        <a:p>
          <a:endParaRPr lang="hu-HU"/>
        </a:p>
      </dgm:t>
    </dgm:pt>
    <dgm:pt modelId="{D4B307BC-1470-4A9A-8BF8-11800577D2C2}">
      <dgm:prSet phldrT="[Szöveg]" phldr="1"/>
      <dgm:spPr/>
      <dgm:t>
        <a:bodyPr/>
        <a:lstStyle/>
        <a:p>
          <a:endParaRPr lang="hu-HU"/>
        </a:p>
      </dgm:t>
    </dgm:pt>
    <dgm:pt modelId="{7AE1BD2D-450A-4B4E-B2DD-EEE056E556C5}" type="parTrans" cxnId="{A92AE2ED-DF23-4B33-A7E8-B3E87CBE6BB8}">
      <dgm:prSet/>
      <dgm:spPr/>
      <dgm:t>
        <a:bodyPr/>
        <a:lstStyle/>
        <a:p>
          <a:endParaRPr lang="hu-HU"/>
        </a:p>
      </dgm:t>
    </dgm:pt>
    <dgm:pt modelId="{195223D8-7E49-4F73-B9F1-A180B69DA3A9}" type="sibTrans" cxnId="{A92AE2ED-DF23-4B33-A7E8-B3E87CBE6BB8}">
      <dgm:prSet/>
      <dgm:spPr/>
      <dgm:t>
        <a:bodyPr/>
        <a:lstStyle/>
        <a:p>
          <a:endParaRPr lang="hu-HU"/>
        </a:p>
      </dgm:t>
    </dgm:pt>
    <dgm:pt modelId="{A948A4EF-0064-4B69-8C96-38356F2F811A}" type="pres">
      <dgm:prSet presAssocID="{E78CD2B0-9E26-4834-B1CD-844FDFBFB42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E10277-A072-4412-8C4B-A740BF0C9CCB}" type="pres">
      <dgm:prSet presAssocID="{1A4361DC-7525-471F-B5A5-6A9CE6DC1329}" presName="hierRoot1" presStyleCnt="0"/>
      <dgm:spPr/>
    </dgm:pt>
    <dgm:pt modelId="{0721B614-22D6-4C77-B983-D3ACDA26CD5C}" type="pres">
      <dgm:prSet presAssocID="{1A4361DC-7525-471F-B5A5-6A9CE6DC1329}" presName="composite" presStyleCnt="0"/>
      <dgm:spPr/>
    </dgm:pt>
    <dgm:pt modelId="{0D813DA1-21C7-4087-9AD3-CAD34C896CF9}" type="pres">
      <dgm:prSet presAssocID="{1A4361DC-7525-471F-B5A5-6A9CE6DC1329}" presName="image" presStyleLbl="node0" presStyleIdx="0" presStyleCnt="1"/>
      <dgm:spPr/>
    </dgm:pt>
    <dgm:pt modelId="{2680B3C0-EFA4-4AB7-B402-CD3ECE5B4768}" type="pres">
      <dgm:prSet presAssocID="{1A4361DC-7525-471F-B5A5-6A9CE6DC1329}" presName="text" presStyleLbl="revTx" presStyleIdx="0" presStyleCnt="6">
        <dgm:presLayoutVars>
          <dgm:chPref val="3"/>
        </dgm:presLayoutVars>
      </dgm:prSet>
      <dgm:spPr/>
    </dgm:pt>
    <dgm:pt modelId="{75586110-6D01-45F6-A743-DE72F4AA0D52}" type="pres">
      <dgm:prSet presAssocID="{1A4361DC-7525-471F-B5A5-6A9CE6DC1329}" presName="hierChild2" presStyleCnt="0"/>
      <dgm:spPr/>
    </dgm:pt>
    <dgm:pt modelId="{C74FBF1B-6854-48F1-BC20-FA89582C9C6D}" type="pres">
      <dgm:prSet presAssocID="{C9BCFE53-4EE5-4D14-9F25-9A00A9CDB5CB}" presName="Name10" presStyleLbl="parChTrans1D2" presStyleIdx="0" presStyleCnt="2"/>
      <dgm:spPr/>
    </dgm:pt>
    <dgm:pt modelId="{27F250CD-ED38-4AC0-AF3E-4E9994CA76B3}" type="pres">
      <dgm:prSet presAssocID="{5517FB28-D563-4645-85B1-AF707B83779E}" presName="hierRoot2" presStyleCnt="0"/>
      <dgm:spPr/>
    </dgm:pt>
    <dgm:pt modelId="{BE8000B8-1D1B-4635-9217-6679584FBB51}" type="pres">
      <dgm:prSet presAssocID="{5517FB28-D563-4645-85B1-AF707B83779E}" presName="composite2" presStyleCnt="0"/>
      <dgm:spPr/>
    </dgm:pt>
    <dgm:pt modelId="{BCF4B053-8150-49DF-9E36-33ED36E80548}" type="pres">
      <dgm:prSet presAssocID="{5517FB28-D563-4645-85B1-AF707B83779E}" presName="image2" presStyleLbl="node2" presStyleIdx="0" presStyleCnt="2"/>
      <dgm:spPr/>
    </dgm:pt>
    <dgm:pt modelId="{EDE5331D-2F44-4261-8851-F8AD449AB74F}" type="pres">
      <dgm:prSet presAssocID="{5517FB28-D563-4645-85B1-AF707B83779E}" presName="text2" presStyleLbl="revTx" presStyleIdx="1" presStyleCnt="6">
        <dgm:presLayoutVars>
          <dgm:chPref val="3"/>
        </dgm:presLayoutVars>
      </dgm:prSet>
      <dgm:spPr/>
    </dgm:pt>
    <dgm:pt modelId="{41F09CED-F40B-4067-AF2B-5F34B36865D2}" type="pres">
      <dgm:prSet presAssocID="{5517FB28-D563-4645-85B1-AF707B83779E}" presName="hierChild3" presStyleCnt="0"/>
      <dgm:spPr/>
    </dgm:pt>
    <dgm:pt modelId="{7E6F7F43-CA4C-4BD8-B4E5-72B6F3EB5B99}" type="pres">
      <dgm:prSet presAssocID="{4F93D1B6-B81B-4B51-A36D-67D58DE540A3}" presName="Name17" presStyleLbl="parChTrans1D3" presStyleIdx="0" presStyleCnt="3"/>
      <dgm:spPr/>
    </dgm:pt>
    <dgm:pt modelId="{96ACF5F9-3286-4B70-8730-BECB076E6F1E}" type="pres">
      <dgm:prSet presAssocID="{3CCA5B79-42F7-4D8A-AB3D-7AE01A824523}" presName="hierRoot3" presStyleCnt="0"/>
      <dgm:spPr/>
    </dgm:pt>
    <dgm:pt modelId="{ED77380C-2355-4610-9F1C-EF17757EAC47}" type="pres">
      <dgm:prSet presAssocID="{3CCA5B79-42F7-4D8A-AB3D-7AE01A824523}" presName="composite3" presStyleCnt="0"/>
      <dgm:spPr/>
    </dgm:pt>
    <dgm:pt modelId="{8673E6D4-4DB4-47AB-BD4A-08DBA177120A}" type="pres">
      <dgm:prSet presAssocID="{3CCA5B79-42F7-4D8A-AB3D-7AE01A824523}" presName="image3" presStyleLbl="node3" presStyleIdx="0" presStyleCnt="3"/>
      <dgm:spPr/>
    </dgm:pt>
    <dgm:pt modelId="{4B50C946-6900-4586-82FB-278CFFB1CF70}" type="pres">
      <dgm:prSet presAssocID="{3CCA5B79-42F7-4D8A-AB3D-7AE01A824523}" presName="text3" presStyleLbl="revTx" presStyleIdx="2" presStyleCnt="6">
        <dgm:presLayoutVars>
          <dgm:chPref val="3"/>
        </dgm:presLayoutVars>
      </dgm:prSet>
      <dgm:spPr/>
    </dgm:pt>
    <dgm:pt modelId="{0B86CB5A-BDE5-4730-8049-7F463C58C8BC}" type="pres">
      <dgm:prSet presAssocID="{3CCA5B79-42F7-4D8A-AB3D-7AE01A824523}" presName="hierChild4" presStyleCnt="0"/>
      <dgm:spPr/>
    </dgm:pt>
    <dgm:pt modelId="{E28F65F8-61EA-4F7F-B847-C44F04DC4FB8}" type="pres">
      <dgm:prSet presAssocID="{CF7C0F59-F031-4C4A-A695-51562C21E511}" presName="Name17" presStyleLbl="parChTrans1D3" presStyleIdx="1" presStyleCnt="3"/>
      <dgm:spPr/>
    </dgm:pt>
    <dgm:pt modelId="{46A7DBF5-292C-4D7C-BD0F-EEF40E6FD041}" type="pres">
      <dgm:prSet presAssocID="{BAE8955E-0159-4310-BC9D-4CD1157CE9D4}" presName="hierRoot3" presStyleCnt="0"/>
      <dgm:spPr/>
    </dgm:pt>
    <dgm:pt modelId="{2CF0C89C-C271-4C58-9DC5-3AB7416A1DE8}" type="pres">
      <dgm:prSet presAssocID="{BAE8955E-0159-4310-BC9D-4CD1157CE9D4}" presName="composite3" presStyleCnt="0"/>
      <dgm:spPr/>
    </dgm:pt>
    <dgm:pt modelId="{10E7218B-DE85-4B9C-9BB5-D61FB648C6A5}" type="pres">
      <dgm:prSet presAssocID="{BAE8955E-0159-4310-BC9D-4CD1157CE9D4}" presName="image3" presStyleLbl="node3" presStyleIdx="1" presStyleCnt="3"/>
      <dgm:spPr/>
    </dgm:pt>
    <dgm:pt modelId="{342947C3-D3CE-404F-B0FF-85552159B69F}" type="pres">
      <dgm:prSet presAssocID="{BAE8955E-0159-4310-BC9D-4CD1157CE9D4}" presName="text3" presStyleLbl="revTx" presStyleIdx="3" presStyleCnt="6">
        <dgm:presLayoutVars>
          <dgm:chPref val="3"/>
        </dgm:presLayoutVars>
      </dgm:prSet>
      <dgm:spPr/>
    </dgm:pt>
    <dgm:pt modelId="{36B91348-B003-4F32-AA7C-EAB5585E8AD4}" type="pres">
      <dgm:prSet presAssocID="{BAE8955E-0159-4310-BC9D-4CD1157CE9D4}" presName="hierChild4" presStyleCnt="0"/>
      <dgm:spPr/>
    </dgm:pt>
    <dgm:pt modelId="{C3539C64-DCA3-40DB-AFF8-0248C249E860}" type="pres">
      <dgm:prSet presAssocID="{99B1E01C-3D12-4A21-BEED-F7E81325D942}" presName="Name10" presStyleLbl="parChTrans1D2" presStyleIdx="1" presStyleCnt="2"/>
      <dgm:spPr/>
    </dgm:pt>
    <dgm:pt modelId="{BACFE179-29BE-4BFE-B22E-901D4D6150A1}" type="pres">
      <dgm:prSet presAssocID="{C6ABDCC7-F8E0-46DF-B62B-1709870BEA60}" presName="hierRoot2" presStyleCnt="0"/>
      <dgm:spPr/>
    </dgm:pt>
    <dgm:pt modelId="{6E96B00D-1778-46A7-96C6-D6BA5EF69805}" type="pres">
      <dgm:prSet presAssocID="{C6ABDCC7-F8E0-46DF-B62B-1709870BEA60}" presName="composite2" presStyleCnt="0"/>
      <dgm:spPr/>
    </dgm:pt>
    <dgm:pt modelId="{6BEB12D1-982F-4BCF-B5D6-E8086FAE9735}" type="pres">
      <dgm:prSet presAssocID="{C6ABDCC7-F8E0-46DF-B62B-1709870BEA60}" presName="image2" presStyleLbl="node2" presStyleIdx="1" presStyleCnt="2"/>
      <dgm:spPr/>
    </dgm:pt>
    <dgm:pt modelId="{81BAE6AF-9278-40D9-8E4F-744B1C5FB42A}" type="pres">
      <dgm:prSet presAssocID="{C6ABDCC7-F8E0-46DF-B62B-1709870BEA60}" presName="text2" presStyleLbl="revTx" presStyleIdx="4" presStyleCnt="6">
        <dgm:presLayoutVars>
          <dgm:chPref val="3"/>
        </dgm:presLayoutVars>
      </dgm:prSet>
      <dgm:spPr/>
    </dgm:pt>
    <dgm:pt modelId="{880FAF67-CAA8-4BEB-8116-F8DFAB8BEA67}" type="pres">
      <dgm:prSet presAssocID="{C6ABDCC7-F8E0-46DF-B62B-1709870BEA60}" presName="hierChild3" presStyleCnt="0"/>
      <dgm:spPr/>
    </dgm:pt>
    <dgm:pt modelId="{A1E9B60E-D9A3-4E1D-8718-1A9181E84AD8}" type="pres">
      <dgm:prSet presAssocID="{7AE1BD2D-450A-4B4E-B2DD-EEE056E556C5}" presName="Name17" presStyleLbl="parChTrans1D3" presStyleIdx="2" presStyleCnt="3"/>
      <dgm:spPr/>
    </dgm:pt>
    <dgm:pt modelId="{CA814800-B80F-4642-90D2-6B09266F352B}" type="pres">
      <dgm:prSet presAssocID="{D4B307BC-1470-4A9A-8BF8-11800577D2C2}" presName="hierRoot3" presStyleCnt="0"/>
      <dgm:spPr/>
    </dgm:pt>
    <dgm:pt modelId="{F89B3170-4BEC-4067-BD39-4B073971F5FB}" type="pres">
      <dgm:prSet presAssocID="{D4B307BC-1470-4A9A-8BF8-11800577D2C2}" presName="composite3" presStyleCnt="0"/>
      <dgm:spPr/>
    </dgm:pt>
    <dgm:pt modelId="{4F2190EE-4A4E-45F7-AA17-BE805A43BA22}" type="pres">
      <dgm:prSet presAssocID="{D4B307BC-1470-4A9A-8BF8-11800577D2C2}" presName="image3" presStyleLbl="node3" presStyleIdx="2" presStyleCnt="3"/>
      <dgm:spPr/>
    </dgm:pt>
    <dgm:pt modelId="{B17BA874-199E-4947-9C9E-F1784FE7FBB3}" type="pres">
      <dgm:prSet presAssocID="{D4B307BC-1470-4A9A-8BF8-11800577D2C2}" presName="text3" presStyleLbl="revTx" presStyleIdx="5" presStyleCnt="6">
        <dgm:presLayoutVars>
          <dgm:chPref val="3"/>
        </dgm:presLayoutVars>
      </dgm:prSet>
      <dgm:spPr/>
    </dgm:pt>
    <dgm:pt modelId="{18C5C229-9580-440C-9020-3C0046DECD20}" type="pres">
      <dgm:prSet presAssocID="{D4B307BC-1470-4A9A-8BF8-11800577D2C2}" presName="hierChild4" presStyleCnt="0"/>
      <dgm:spPr/>
    </dgm:pt>
  </dgm:ptLst>
  <dgm:cxnLst>
    <dgm:cxn modelId="{40B15B16-CBE5-4128-A640-332BBBD71E54}" srcId="{1A4361DC-7525-471F-B5A5-6A9CE6DC1329}" destId="{C6ABDCC7-F8E0-46DF-B62B-1709870BEA60}" srcOrd="1" destOrd="0" parTransId="{99B1E01C-3D12-4A21-BEED-F7E81325D942}" sibTransId="{2B34EF9B-1DB3-4B2C-B1C3-4E1F64C7B63A}"/>
    <dgm:cxn modelId="{FDDBD633-64A9-4FD6-A8C9-2C55C99D70F9}" type="presOf" srcId="{4F93D1B6-B81B-4B51-A36D-67D58DE540A3}" destId="{7E6F7F43-CA4C-4BD8-B4E5-72B6F3EB5B99}" srcOrd="0" destOrd="0" presId="urn:microsoft.com/office/officeart/2009/layout/CirclePictureHierarchy"/>
    <dgm:cxn modelId="{05F34E69-4BEC-41ED-BD44-6387D066FC3E}" type="presOf" srcId="{E78CD2B0-9E26-4834-B1CD-844FDFBFB42C}" destId="{A948A4EF-0064-4B69-8C96-38356F2F811A}" srcOrd="0" destOrd="0" presId="urn:microsoft.com/office/officeart/2009/layout/CirclePictureHierarchy"/>
    <dgm:cxn modelId="{B2EA4653-A772-441F-96EB-A6A0B4866195}" type="presOf" srcId="{BAE8955E-0159-4310-BC9D-4CD1157CE9D4}" destId="{342947C3-D3CE-404F-B0FF-85552159B69F}" srcOrd="0" destOrd="0" presId="urn:microsoft.com/office/officeart/2009/layout/CirclePictureHierarchy"/>
    <dgm:cxn modelId="{BEAFAE73-921D-4782-A8AE-45DD4BD3B9D9}" type="presOf" srcId="{D4B307BC-1470-4A9A-8BF8-11800577D2C2}" destId="{B17BA874-199E-4947-9C9E-F1784FE7FBB3}" srcOrd="0" destOrd="0" presId="urn:microsoft.com/office/officeart/2009/layout/CirclePictureHierarchy"/>
    <dgm:cxn modelId="{872D205A-C19D-4562-8EFB-39AD34B15CBC}" type="presOf" srcId="{CF7C0F59-F031-4C4A-A695-51562C21E511}" destId="{E28F65F8-61EA-4F7F-B847-C44F04DC4FB8}" srcOrd="0" destOrd="0" presId="urn:microsoft.com/office/officeart/2009/layout/CirclePictureHierarchy"/>
    <dgm:cxn modelId="{2DF44798-5258-49C1-BF45-914D2286AF34}" type="presOf" srcId="{C9BCFE53-4EE5-4D14-9F25-9A00A9CDB5CB}" destId="{C74FBF1B-6854-48F1-BC20-FA89582C9C6D}" srcOrd="0" destOrd="0" presId="urn:microsoft.com/office/officeart/2009/layout/CirclePictureHierarchy"/>
    <dgm:cxn modelId="{DC8D9A9B-EDE1-4FAB-BE62-BCF455D02584}" srcId="{5517FB28-D563-4645-85B1-AF707B83779E}" destId="{3CCA5B79-42F7-4D8A-AB3D-7AE01A824523}" srcOrd="0" destOrd="0" parTransId="{4F93D1B6-B81B-4B51-A36D-67D58DE540A3}" sibTransId="{837457B0-B37A-4B1D-BC32-F72DA3667530}"/>
    <dgm:cxn modelId="{7498289D-03FA-4C2B-90A7-FEEBF38D6236}" type="presOf" srcId="{3CCA5B79-42F7-4D8A-AB3D-7AE01A824523}" destId="{4B50C946-6900-4586-82FB-278CFFB1CF70}" srcOrd="0" destOrd="0" presId="urn:microsoft.com/office/officeart/2009/layout/CirclePictureHierarchy"/>
    <dgm:cxn modelId="{68718FB9-6A6F-4D99-94B6-D2581796BCF1}" srcId="{E78CD2B0-9E26-4834-B1CD-844FDFBFB42C}" destId="{1A4361DC-7525-471F-B5A5-6A9CE6DC1329}" srcOrd="0" destOrd="0" parTransId="{C6D1B71E-5198-47A0-AC35-8C24F1DB6D16}" sibTransId="{43BE0B33-1735-470E-A75F-08D2D9E32685}"/>
    <dgm:cxn modelId="{23F519CD-CBFE-405C-B873-C508CBB320D4}" type="presOf" srcId="{99B1E01C-3D12-4A21-BEED-F7E81325D942}" destId="{C3539C64-DCA3-40DB-AFF8-0248C249E860}" srcOrd="0" destOrd="0" presId="urn:microsoft.com/office/officeart/2009/layout/CirclePictureHierarchy"/>
    <dgm:cxn modelId="{07A581DB-9953-46B8-90B0-862E344405CD}" srcId="{1A4361DC-7525-471F-B5A5-6A9CE6DC1329}" destId="{5517FB28-D563-4645-85B1-AF707B83779E}" srcOrd="0" destOrd="0" parTransId="{C9BCFE53-4EE5-4D14-9F25-9A00A9CDB5CB}" sibTransId="{57F2B8A7-C831-45CD-AF7A-E99D60967029}"/>
    <dgm:cxn modelId="{E6E960E4-7F96-45B9-B727-9F5DD14A1B12}" srcId="{5517FB28-D563-4645-85B1-AF707B83779E}" destId="{BAE8955E-0159-4310-BC9D-4CD1157CE9D4}" srcOrd="1" destOrd="0" parTransId="{CF7C0F59-F031-4C4A-A695-51562C21E511}" sibTransId="{0A0A484B-7AAF-47D0-8AF9-591B0F81D497}"/>
    <dgm:cxn modelId="{A92AE2ED-DF23-4B33-A7E8-B3E87CBE6BB8}" srcId="{C6ABDCC7-F8E0-46DF-B62B-1709870BEA60}" destId="{D4B307BC-1470-4A9A-8BF8-11800577D2C2}" srcOrd="0" destOrd="0" parTransId="{7AE1BD2D-450A-4B4E-B2DD-EEE056E556C5}" sibTransId="{195223D8-7E49-4F73-B9F1-A180B69DA3A9}"/>
    <dgm:cxn modelId="{DB457FF4-3205-4E21-82CD-DA6F23C0DB3A}" type="presOf" srcId="{7AE1BD2D-450A-4B4E-B2DD-EEE056E556C5}" destId="{A1E9B60E-D9A3-4E1D-8718-1A9181E84AD8}" srcOrd="0" destOrd="0" presId="urn:microsoft.com/office/officeart/2009/layout/CirclePictureHierarchy"/>
    <dgm:cxn modelId="{2C7F01F7-7335-446D-BACB-3E0B61F6B678}" type="presOf" srcId="{C6ABDCC7-F8E0-46DF-B62B-1709870BEA60}" destId="{81BAE6AF-9278-40D9-8E4F-744B1C5FB42A}" srcOrd="0" destOrd="0" presId="urn:microsoft.com/office/officeart/2009/layout/CirclePictureHierarchy"/>
    <dgm:cxn modelId="{74D7C1F9-A22F-44E3-B315-22B72FCC7C8C}" type="presOf" srcId="{1A4361DC-7525-471F-B5A5-6A9CE6DC1329}" destId="{2680B3C0-EFA4-4AB7-B402-CD3ECE5B4768}" srcOrd="0" destOrd="0" presId="urn:microsoft.com/office/officeart/2009/layout/CirclePictureHierarchy"/>
    <dgm:cxn modelId="{3955DFFF-0C4A-4C90-9C9A-CD3A2F60D025}" type="presOf" srcId="{5517FB28-D563-4645-85B1-AF707B83779E}" destId="{EDE5331D-2F44-4261-8851-F8AD449AB74F}" srcOrd="0" destOrd="0" presId="urn:microsoft.com/office/officeart/2009/layout/CirclePictureHierarchy"/>
    <dgm:cxn modelId="{B1C9DB9A-88ED-4FEA-AFAB-E67F15DC52CF}" type="presParOf" srcId="{A948A4EF-0064-4B69-8C96-38356F2F811A}" destId="{ECE10277-A072-4412-8C4B-A740BF0C9CCB}" srcOrd="0" destOrd="0" presId="urn:microsoft.com/office/officeart/2009/layout/CirclePictureHierarchy"/>
    <dgm:cxn modelId="{4F26F2A8-480C-4C45-8754-6A26BD3F3C06}" type="presParOf" srcId="{ECE10277-A072-4412-8C4B-A740BF0C9CCB}" destId="{0721B614-22D6-4C77-B983-D3ACDA26CD5C}" srcOrd="0" destOrd="0" presId="urn:microsoft.com/office/officeart/2009/layout/CirclePictureHierarchy"/>
    <dgm:cxn modelId="{25127138-04AC-44DB-935F-963DBC59DC40}" type="presParOf" srcId="{0721B614-22D6-4C77-B983-D3ACDA26CD5C}" destId="{0D813DA1-21C7-4087-9AD3-CAD34C896CF9}" srcOrd="0" destOrd="0" presId="urn:microsoft.com/office/officeart/2009/layout/CirclePictureHierarchy"/>
    <dgm:cxn modelId="{B2D25520-3D47-4B7F-B10D-A3F376D4C4CF}" type="presParOf" srcId="{0721B614-22D6-4C77-B983-D3ACDA26CD5C}" destId="{2680B3C0-EFA4-4AB7-B402-CD3ECE5B4768}" srcOrd="1" destOrd="0" presId="urn:microsoft.com/office/officeart/2009/layout/CirclePictureHierarchy"/>
    <dgm:cxn modelId="{95F48D03-9876-40D4-98D4-4CC9F1D30B56}" type="presParOf" srcId="{ECE10277-A072-4412-8C4B-A740BF0C9CCB}" destId="{75586110-6D01-45F6-A743-DE72F4AA0D52}" srcOrd="1" destOrd="0" presId="urn:microsoft.com/office/officeart/2009/layout/CirclePictureHierarchy"/>
    <dgm:cxn modelId="{59D913BB-33E5-453F-A431-D5F72E1108A3}" type="presParOf" srcId="{75586110-6D01-45F6-A743-DE72F4AA0D52}" destId="{C74FBF1B-6854-48F1-BC20-FA89582C9C6D}" srcOrd="0" destOrd="0" presId="urn:microsoft.com/office/officeart/2009/layout/CirclePictureHierarchy"/>
    <dgm:cxn modelId="{B313A852-2FD9-4F9F-A9BC-80F72FF55987}" type="presParOf" srcId="{75586110-6D01-45F6-A743-DE72F4AA0D52}" destId="{27F250CD-ED38-4AC0-AF3E-4E9994CA76B3}" srcOrd="1" destOrd="0" presId="urn:microsoft.com/office/officeart/2009/layout/CirclePictureHierarchy"/>
    <dgm:cxn modelId="{03848AD8-06DD-44FE-BFBD-8CDDD685C1F5}" type="presParOf" srcId="{27F250CD-ED38-4AC0-AF3E-4E9994CA76B3}" destId="{BE8000B8-1D1B-4635-9217-6679584FBB51}" srcOrd="0" destOrd="0" presId="urn:microsoft.com/office/officeart/2009/layout/CirclePictureHierarchy"/>
    <dgm:cxn modelId="{6AA5EB41-FFB7-4DBD-BCBA-05DB7495EC18}" type="presParOf" srcId="{BE8000B8-1D1B-4635-9217-6679584FBB51}" destId="{BCF4B053-8150-49DF-9E36-33ED36E80548}" srcOrd="0" destOrd="0" presId="urn:microsoft.com/office/officeart/2009/layout/CirclePictureHierarchy"/>
    <dgm:cxn modelId="{A4695A42-21A7-4968-804F-DA7961895FE3}" type="presParOf" srcId="{BE8000B8-1D1B-4635-9217-6679584FBB51}" destId="{EDE5331D-2F44-4261-8851-F8AD449AB74F}" srcOrd="1" destOrd="0" presId="urn:microsoft.com/office/officeart/2009/layout/CirclePictureHierarchy"/>
    <dgm:cxn modelId="{187A56D9-BBC0-431A-BCE4-B9D260D3D53F}" type="presParOf" srcId="{27F250CD-ED38-4AC0-AF3E-4E9994CA76B3}" destId="{41F09CED-F40B-4067-AF2B-5F34B36865D2}" srcOrd="1" destOrd="0" presId="urn:microsoft.com/office/officeart/2009/layout/CirclePictureHierarchy"/>
    <dgm:cxn modelId="{3FCF3E1C-F525-4F7E-8995-E8F6CCE6595A}" type="presParOf" srcId="{41F09CED-F40B-4067-AF2B-5F34B36865D2}" destId="{7E6F7F43-CA4C-4BD8-B4E5-72B6F3EB5B99}" srcOrd="0" destOrd="0" presId="urn:microsoft.com/office/officeart/2009/layout/CirclePictureHierarchy"/>
    <dgm:cxn modelId="{CF10B4F8-9FA3-4EA4-8305-A45E58A4C616}" type="presParOf" srcId="{41F09CED-F40B-4067-AF2B-5F34B36865D2}" destId="{96ACF5F9-3286-4B70-8730-BECB076E6F1E}" srcOrd="1" destOrd="0" presId="urn:microsoft.com/office/officeart/2009/layout/CirclePictureHierarchy"/>
    <dgm:cxn modelId="{E2BBC976-A37D-45BB-9002-2975A44AA134}" type="presParOf" srcId="{96ACF5F9-3286-4B70-8730-BECB076E6F1E}" destId="{ED77380C-2355-4610-9F1C-EF17757EAC47}" srcOrd="0" destOrd="0" presId="urn:microsoft.com/office/officeart/2009/layout/CirclePictureHierarchy"/>
    <dgm:cxn modelId="{15532D20-7940-48D0-A6C0-284175E8E70B}" type="presParOf" srcId="{ED77380C-2355-4610-9F1C-EF17757EAC47}" destId="{8673E6D4-4DB4-47AB-BD4A-08DBA177120A}" srcOrd="0" destOrd="0" presId="urn:microsoft.com/office/officeart/2009/layout/CirclePictureHierarchy"/>
    <dgm:cxn modelId="{BE4D1CF3-5BD0-4B10-A2CB-D40BA86999E4}" type="presParOf" srcId="{ED77380C-2355-4610-9F1C-EF17757EAC47}" destId="{4B50C946-6900-4586-82FB-278CFFB1CF70}" srcOrd="1" destOrd="0" presId="urn:microsoft.com/office/officeart/2009/layout/CirclePictureHierarchy"/>
    <dgm:cxn modelId="{F9F52EBC-BE7F-4569-AD96-200896F8E9E2}" type="presParOf" srcId="{96ACF5F9-3286-4B70-8730-BECB076E6F1E}" destId="{0B86CB5A-BDE5-4730-8049-7F463C58C8BC}" srcOrd="1" destOrd="0" presId="urn:microsoft.com/office/officeart/2009/layout/CirclePictureHierarchy"/>
    <dgm:cxn modelId="{1D0BF0EF-B674-4567-B631-1421C5FCBAC5}" type="presParOf" srcId="{41F09CED-F40B-4067-AF2B-5F34B36865D2}" destId="{E28F65F8-61EA-4F7F-B847-C44F04DC4FB8}" srcOrd="2" destOrd="0" presId="urn:microsoft.com/office/officeart/2009/layout/CirclePictureHierarchy"/>
    <dgm:cxn modelId="{85C3BE22-54C2-473F-AE55-31991AF50A05}" type="presParOf" srcId="{41F09CED-F40B-4067-AF2B-5F34B36865D2}" destId="{46A7DBF5-292C-4D7C-BD0F-EEF40E6FD041}" srcOrd="3" destOrd="0" presId="urn:microsoft.com/office/officeart/2009/layout/CirclePictureHierarchy"/>
    <dgm:cxn modelId="{74ACAADB-EE42-4C9E-B9F7-65B608F6BCD0}" type="presParOf" srcId="{46A7DBF5-292C-4D7C-BD0F-EEF40E6FD041}" destId="{2CF0C89C-C271-4C58-9DC5-3AB7416A1DE8}" srcOrd="0" destOrd="0" presId="urn:microsoft.com/office/officeart/2009/layout/CirclePictureHierarchy"/>
    <dgm:cxn modelId="{D663CEDD-3203-4CFE-9C26-913EB3EA25F0}" type="presParOf" srcId="{2CF0C89C-C271-4C58-9DC5-3AB7416A1DE8}" destId="{10E7218B-DE85-4B9C-9BB5-D61FB648C6A5}" srcOrd="0" destOrd="0" presId="urn:microsoft.com/office/officeart/2009/layout/CirclePictureHierarchy"/>
    <dgm:cxn modelId="{3DC3AA3F-B3F6-4587-B799-806AB08D9C01}" type="presParOf" srcId="{2CF0C89C-C271-4C58-9DC5-3AB7416A1DE8}" destId="{342947C3-D3CE-404F-B0FF-85552159B69F}" srcOrd="1" destOrd="0" presId="urn:microsoft.com/office/officeart/2009/layout/CirclePictureHierarchy"/>
    <dgm:cxn modelId="{F211E656-7708-4B85-A5CA-D71AAB13D351}" type="presParOf" srcId="{46A7DBF5-292C-4D7C-BD0F-EEF40E6FD041}" destId="{36B91348-B003-4F32-AA7C-EAB5585E8AD4}" srcOrd="1" destOrd="0" presId="urn:microsoft.com/office/officeart/2009/layout/CirclePictureHierarchy"/>
    <dgm:cxn modelId="{91D3F6D0-741B-49D5-9A30-383877174D8D}" type="presParOf" srcId="{75586110-6D01-45F6-A743-DE72F4AA0D52}" destId="{C3539C64-DCA3-40DB-AFF8-0248C249E860}" srcOrd="2" destOrd="0" presId="urn:microsoft.com/office/officeart/2009/layout/CirclePictureHierarchy"/>
    <dgm:cxn modelId="{C3DBE76F-B4DD-4E51-BEE4-BADB39BE5AFF}" type="presParOf" srcId="{75586110-6D01-45F6-A743-DE72F4AA0D52}" destId="{BACFE179-29BE-4BFE-B22E-901D4D6150A1}" srcOrd="3" destOrd="0" presId="urn:microsoft.com/office/officeart/2009/layout/CirclePictureHierarchy"/>
    <dgm:cxn modelId="{9F57F444-5179-4890-9005-67056AF14559}" type="presParOf" srcId="{BACFE179-29BE-4BFE-B22E-901D4D6150A1}" destId="{6E96B00D-1778-46A7-96C6-D6BA5EF69805}" srcOrd="0" destOrd="0" presId="urn:microsoft.com/office/officeart/2009/layout/CirclePictureHierarchy"/>
    <dgm:cxn modelId="{5A0A177E-5397-4A9F-81BF-27B7CC89E944}" type="presParOf" srcId="{6E96B00D-1778-46A7-96C6-D6BA5EF69805}" destId="{6BEB12D1-982F-4BCF-B5D6-E8086FAE9735}" srcOrd="0" destOrd="0" presId="urn:microsoft.com/office/officeart/2009/layout/CirclePictureHierarchy"/>
    <dgm:cxn modelId="{7FB022D3-061F-4669-AFD5-357CB8028358}" type="presParOf" srcId="{6E96B00D-1778-46A7-96C6-D6BA5EF69805}" destId="{81BAE6AF-9278-40D9-8E4F-744B1C5FB42A}" srcOrd="1" destOrd="0" presId="urn:microsoft.com/office/officeart/2009/layout/CirclePictureHierarchy"/>
    <dgm:cxn modelId="{056AD987-E4EA-4AE8-9EB9-57A8528646F9}" type="presParOf" srcId="{BACFE179-29BE-4BFE-B22E-901D4D6150A1}" destId="{880FAF67-CAA8-4BEB-8116-F8DFAB8BEA67}" srcOrd="1" destOrd="0" presId="urn:microsoft.com/office/officeart/2009/layout/CirclePictureHierarchy"/>
    <dgm:cxn modelId="{6DB4FDF7-6988-4168-91A9-31E6D1D71EA9}" type="presParOf" srcId="{880FAF67-CAA8-4BEB-8116-F8DFAB8BEA67}" destId="{A1E9B60E-D9A3-4E1D-8718-1A9181E84AD8}" srcOrd="0" destOrd="0" presId="urn:microsoft.com/office/officeart/2009/layout/CirclePictureHierarchy"/>
    <dgm:cxn modelId="{2185F3DA-1A48-43C1-B1F9-80002A36B61C}" type="presParOf" srcId="{880FAF67-CAA8-4BEB-8116-F8DFAB8BEA67}" destId="{CA814800-B80F-4642-90D2-6B09266F352B}" srcOrd="1" destOrd="0" presId="urn:microsoft.com/office/officeart/2009/layout/CirclePictureHierarchy"/>
    <dgm:cxn modelId="{8D3DAEBA-7898-447D-8BC3-EA61511A2435}" type="presParOf" srcId="{CA814800-B80F-4642-90D2-6B09266F352B}" destId="{F89B3170-4BEC-4067-BD39-4B073971F5FB}" srcOrd="0" destOrd="0" presId="urn:microsoft.com/office/officeart/2009/layout/CirclePictureHierarchy"/>
    <dgm:cxn modelId="{C2C305EA-8A22-47BC-B874-AD1D38B7309A}" type="presParOf" srcId="{F89B3170-4BEC-4067-BD39-4B073971F5FB}" destId="{4F2190EE-4A4E-45F7-AA17-BE805A43BA22}" srcOrd="0" destOrd="0" presId="urn:microsoft.com/office/officeart/2009/layout/CirclePictureHierarchy"/>
    <dgm:cxn modelId="{91EC3093-F59E-4C23-8179-09487BD3E5FC}" type="presParOf" srcId="{F89B3170-4BEC-4067-BD39-4B073971F5FB}" destId="{B17BA874-199E-4947-9C9E-F1784FE7FBB3}" srcOrd="1" destOrd="0" presId="urn:microsoft.com/office/officeart/2009/layout/CirclePictureHierarchy"/>
    <dgm:cxn modelId="{64531D52-C1D2-4336-83BD-FDBC089C75C8}" type="presParOf" srcId="{CA814800-B80F-4642-90D2-6B09266F352B}" destId="{18C5C229-9580-440C-9020-3C0046DECD20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9B60E-D9A3-4E1D-8718-1A9181E84AD8}">
      <dsp:nvSpPr>
        <dsp:cNvPr id="0" name=""/>
        <dsp:cNvSpPr/>
      </dsp:nvSpPr>
      <dsp:spPr>
        <a:xfrm>
          <a:off x="3989070" y="2532893"/>
          <a:ext cx="91440" cy="2118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82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39C64-DCA3-40DB-AFF8-0248C249E860}">
      <dsp:nvSpPr>
        <dsp:cNvPr id="0" name=""/>
        <dsp:cNvSpPr/>
      </dsp:nvSpPr>
      <dsp:spPr>
        <a:xfrm>
          <a:off x="2647830" y="1648601"/>
          <a:ext cx="1386959" cy="211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753"/>
              </a:lnTo>
              <a:lnTo>
                <a:pt x="1386959" y="106753"/>
              </a:lnTo>
              <a:lnTo>
                <a:pt x="1386959" y="21182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F65F8-61EA-4F7F-B847-C44F04DC4FB8}">
      <dsp:nvSpPr>
        <dsp:cNvPr id="0" name=""/>
        <dsp:cNvSpPr/>
      </dsp:nvSpPr>
      <dsp:spPr>
        <a:xfrm>
          <a:off x="1260871" y="2532893"/>
          <a:ext cx="924639" cy="211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753"/>
              </a:lnTo>
              <a:lnTo>
                <a:pt x="924639" y="106753"/>
              </a:lnTo>
              <a:lnTo>
                <a:pt x="924639" y="21182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F7F43-CA4C-4BD8-B4E5-72B6F3EB5B99}">
      <dsp:nvSpPr>
        <dsp:cNvPr id="0" name=""/>
        <dsp:cNvSpPr/>
      </dsp:nvSpPr>
      <dsp:spPr>
        <a:xfrm>
          <a:off x="336232" y="2532893"/>
          <a:ext cx="924639" cy="211826"/>
        </a:xfrm>
        <a:custGeom>
          <a:avLst/>
          <a:gdLst/>
          <a:ahLst/>
          <a:cxnLst/>
          <a:rect l="0" t="0" r="0" b="0"/>
          <a:pathLst>
            <a:path>
              <a:moveTo>
                <a:pt x="924639" y="0"/>
              </a:moveTo>
              <a:lnTo>
                <a:pt x="924639" y="106753"/>
              </a:lnTo>
              <a:lnTo>
                <a:pt x="0" y="106753"/>
              </a:lnTo>
              <a:lnTo>
                <a:pt x="0" y="21182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FBF1B-6854-48F1-BC20-FA89582C9C6D}">
      <dsp:nvSpPr>
        <dsp:cNvPr id="0" name=""/>
        <dsp:cNvSpPr/>
      </dsp:nvSpPr>
      <dsp:spPr>
        <a:xfrm>
          <a:off x="1260871" y="1648601"/>
          <a:ext cx="1386959" cy="211826"/>
        </a:xfrm>
        <a:custGeom>
          <a:avLst/>
          <a:gdLst/>
          <a:ahLst/>
          <a:cxnLst/>
          <a:rect l="0" t="0" r="0" b="0"/>
          <a:pathLst>
            <a:path>
              <a:moveTo>
                <a:pt x="1386959" y="0"/>
              </a:moveTo>
              <a:lnTo>
                <a:pt x="1386959" y="106753"/>
              </a:lnTo>
              <a:lnTo>
                <a:pt x="0" y="106753"/>
              </a:lnTo>
              <a:lnTo>
                <a:pt x="0" y="21182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813DA1-21C7-4087-9AD3-CAD34C896CF9}">
      <dsp:nvSpPr>
        <dsp:cNvPr id="0" name=""/>
        <dsp:cNvSpPr/>
      </dsp:nvSpPr>
      <dsp:spPr>
        <a:xfrm>
          <a:off x="2311598" y="976136"/>
          <a:ext cx="672465" cy="6724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0B3C0-EFA4-4AB7-B402-CD3ECE5B4768}">
      <dsp:nvSpPr>
        <dsp:cNvPr id="0" name=""/>
        <dsp:cNvSpPr/>
      </dsp:nvSpPr>
      <dsp:spPr>
        <a:xfrm>
          <a:off x="2984063" y="974455"/>
          <a:ext cx="1008697" cy="672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900" kern="1200"/>
        </a:p>
      </dsp:txBody>
      <dsp:txXfrm>
        <a:off x="2984063" y="974455"/>
        <a:ext cx="1008697" cy="672465"/>
      </dsp:txXfrm>
    </dsp:sp>
    <dsp:sp modelId="{BCF4B053-8150-49DF-9E36-33ED36E80548}">
      <dsp:nvSpPr>
        <dsp:cNvPr id="0" name=""/>
        <dsp:cNvSpPr/>
      </dsp:nvSpPr>
      <dsp:spPr>
        <a:xfrm>
          <a:off x="924639" y="1860428"/>
          <a:ext cx="672465" cy="6724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5331D-2F44-4261-8851-F8AD449AB74F}">
      <dsp:nvSpPr>
        <dsp:cNvPr id="0" name=""/>
        <dsp:cNvSpPr/>
      </dsp:nvSpPr>
      <dsp:spPr>
        <a:xfrm>
          <a:off x="1597104" y="1858746"/>
          <a:ext cx="1008697" cy="672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900" kern="1200"/>
        </a:p>
      </dsp:txBody>
      <dsp:txXfrm>
        <a:off x="1597104" y="1858746"/>
        <a:ext cx="1008697" cy="672465"/>
      </dsp:txXfrm>
    </dsp:sp>
    <dsp:sp modelId="{8673E6D4-4DB4-47AB-BD4A-08DBA177120A}">
      <dsp:nvSpPr>
        <dsp:cNvPr id="0" name=""/>
        <dsp:cNvSpPr/>
      </dsp:nvSpPr>
      <dsp:spPr>
        <a:xfrm>
          <a:off x="0" y="2744719"/>
          <a:ext cx="672465" cy="6724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0C946-6900-4586-82FB-278CFFB1CF70}">
      <dsp:nvSpPr>
        <dsp:cNvPr id="0" name=""/>
        <dsp:cNvSpPr/>
      </dsp:nvSpPr>
      <dsp:spPr>
        <a:xfrm>
          <a:off x="672464" y="2743038"/>
          <a:ext cx="1008697" cy="672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900" kern="1200"/>
        </a:p>
      </dsp:txBody>
      <dsp:txXfrm>
        <a:off x="672464" y="2743038"/>
        <a:ext cx="1008697" cy="672465"/>
      </dsp:txXfrm>
    </dsp:sp>
    <dsp:sp modelId="{10E7218B-DE85-4B9C-9BB5-D61FB648C6A5}">
      <dsp:nvSpPr>
        <dsp:cNvPr id="0" name=""/>
        <dsp:cNvSpPr/>
      </dsp:nvSpPr>
      <dsp:spPr>
        <a:xfrm>
          <a:off x="1849278" y="2744719"/>
          <a:ext cx="672465" cy="6724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947C3-D3CE-404F-B0FF-85552159B69F}">
      <dsp:nvSpPr>
        <dsp:cNvPr id="0" name=""/>
        <dsp:cNvSpPr/>
      </dsp:nvSpPr>
      <dsp:spPr>
        <a:xfrm>
          <a:off x="2521743" y="2743038"/>
          <a:ext cx="1008697" cy="672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900" kern="1200"/>
        </a:p>
      </dsp:txBody>
      <dsp:txXfrm>
        <a:off x="2521743" y="2743038"/>
        <a:ext cx="1008697" cy="672465"/>
      </dsp:txXfrm>
    </dsp:sp>
    <dsp:sp modelId="{6BEB12D1-982F-4BCF-B5D6-E8086FAE9735}">
      <dsp:nvSpPr>
        <dsp:cNvPr id="0" name=""/>
        <dsp:cNvSpPr/>
      </dsp:nvSpPr>
      <dsp:spPr>
        <a:xfrm>
          <a:off x="3698557" y="1860428"/>
          <a:ext cx="672465" cy="6724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AE6AF-9278-40D9-8E4F-744B1C5FB42A}">
      <dsp:nvSpPr>
        <dsp:cNvPr id="0" name=""/>
        <dsp:cNvSpPr/>
      </dsp:nvSpPr>
      <dsp:spPr>
        <a:xfrm>
          <a:off x="4371022" y="1858746"/>
          <a:ext cx="1008697" cy="672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900" kern="1200"/>
        </a:p>
      </dsp:txBody>
      <dsp:txXfrm>
        <a:off x="4371022" y="1858746"/>
        <a:ext cx="1008697" cy="672465"/>
      </dsp:txXfrm>
    </dsp:sp>
    <dsp:sp modelId="{4F2190EE-4A4E-45F7-AA17-BE805A43BA22}">
      <dsp:nvSpPr>
        <dsp:cNvPr id="0" name=""/>
        <dsp:cNvSpPr/>
      </dsp:nvSpPr>
      <dsp:spPr>
        <a:xfrm>
          <a:off x="3698557" y="2744719"/>
          <a:ext cx="672465" cy="6724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BA874-199E-4947-9C9E-F1784FE7FBB3}">
      <dsp:nvSpPr>
        <dsp:cNvPr id="0" name=""/>
        <dsp:cNvSpPr/>
      </dsp:nvSpPr>
      <dsp:spPr>
        <a:xfrm>
          <a:off x="4371022" y="2743038"/>
          <a:ext cx="1008697" cy="672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900" kern="1200"/>
        </a:p>
      </dsp:txBody>
      <dsp:txXfrm>
        <a:off x="4371022" y="2743038"/>
        <a:ext cx="1008697" cy="672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CC1C-E04F-5746-9273-0C628152FE6F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3923D-B9BF-9F44-A2FF-065E37B8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5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3923D-B9BF-9F44-A2FF-065E37B81C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39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3923D-B9BF-9F44-A2FF-065E37B81C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8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34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258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44D521-68E2-C749-A9F2-60A3C260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C526D04-089F-244B-A268-711014C05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808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836EB-766A-534F-BC98-A335FAD9B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F10F20-35A6-ED40-9E2D-1BA07143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B11E014-B156-CD4D-B9F4-89FEC375B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104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F7A55-9880-3C43-B0CB-B0B25AAE0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410C58-1586-BA41-83F6-2A9D940C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C0782F-43EC-1642-8533-41A1B4084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70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B22455-15EF-9F4A-8944-649986A0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8C12-7B56-EB47-8169-D4C23F005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746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979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593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96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70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47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094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7C1BC3-E15F-D34B-BD28-F312B456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79759E2-B98B-5C46-9D45-1A01AB96D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411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747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950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200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28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802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E5F48-7E9E-3344-95A6-888280517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F70779-D3A3-3F42-B1A3-2A64CC15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DA728C8-7909-7349-AF65-927D93833B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5361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30408-977E-D047-99A9-EF2FB6303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723265-71EE-1044-933D-610CE9DD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E90D23-247A-EE46-8AC0-0876ABD703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155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B594C-28EC-D24F-B2E5-3A157560B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40FC90-3A93-CC4F-BDBD-612B4698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FCAAE3A-B1BE-E545-9E1E-1408EE6711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501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1DBF87-7255-594B-B8D5-7346664AC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3520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C5EAA2-9B6A-E64A-8911-60ED04B4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4820C9-8081-0D4C-BC75-9F8EAD16AA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3459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74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443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14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189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7850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014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459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22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8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0061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76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344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4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95B7F-ECB4-6248-A0A2-F62D6AC5F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0207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23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455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154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47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3827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18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3220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494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9333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76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35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091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3058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14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2B184-CC21-C745-A6DA-72AAACC9E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569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082688-62D6-444E-B064-323A5DC8C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5852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63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4607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A8C6C6-6CC0-2949-B37A-1713BFD9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E61ECE-DD11-434A-BFC5-CC3EAAD5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E56921-ED46-5D4F-AA8E-D9DFBBDB5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091BFEA-2E6F-3C48-B971-A2D405292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1633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468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542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599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0369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717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227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85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368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6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CDCE40-0EC3-1F4C-9FE1-6A8824F99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32727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8015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8470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285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67263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40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1771B3-2B9D-8048-B51F-9405C1A5D1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51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9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1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765" r:id="rId3"/>
    <p:sldLayoutId id="2147483684" r:id="rId4"/>
    <p:sldLayoutId id="2147483685" r:id="rId5"/>
    <p:sldLayoutId id="2147483686" r:id="rId6"/>
    <p:sldLayoutId id="2147483688" r:id="rId7"/>
    <p:sldLayoutId id="2147483689" r:id="rId8"/>
    <p:sldLayoutId id="2147483711" r:id="rId9"/>
    <p:sldLayoutId id="2147483690" r:id="rId10"/>
    <p:sldLayoutId id="2147483761" r:id="rId11"/>
    <p:sldLayoutId id="2147483746" r:id="rId12"/>
    <p:sldLayoutId id="2147483747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903C85-69BE-E743-BB5D-297DC90D37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6" r:id="rId3"/>
    <p:sldLayoutId id="2147483699" r:id="rId4"/>
    <p:sldLayoutId id="2147483700" r:id="rId5"/>
    <p:sldLayoutId id="2147483701" r:id="rId6"/>
    <p:sldLayoutId id="2147483704" r:id="rId7"/>
    <p:sldLayoutId id="2147483705" r:id="rId8"/>
    <p:sldLayoutId id="2147483760" r:id="rId9"/>
    <p:sldLayoutId id="2147483748" r:id="rId10"/>
    <p:sldLayoutId id="2147483749" r:id="rId11"/>
    <p:sldLayoutId id="2147483750" r:id="rId12"/>
    <p:sldLayoutId id="2147483706" r:id="rId13"/>
    <p:sldLayoutId id="2147483707" r:id="rId14"/>
    <p:sldLayoutId id="2147483708" r:id="rId15"/>
    <p:sldLayoutId id="214748370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20" r:id="rId5"/>
    <p:sldLayoutId id="2147483722" r:id="rId6"/>
    <p:sldLayoutId id="2147483723" r:id="rId7"/>
    <p:sldLayoutId id="2147483724" r:id="rId8"/>
    <p:sldLayoutId id="2147483759" r:id="rId9"/>
    <p:sldLayoutId id="2147483753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AD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593CD-AD13-FC40-9134-AFE14BE8B96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6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2" r:id="rId2"/>
    <p:sldLayoutId id="2147483733" r:id="rId3"/>
    <p:sldLayoutId id="2147483734" r:id="rId4"/>
    <p:sldLayoutId id="2147483738" r:id="rId5"/>
    <p:sldLayoutId id="2147483739" r:id="rId6"/>
    <p:sldLayoutId id="2147483740" r:id="rId7"/>
    <p:sldLayoutId id="2147483741" r:id="rId8"/>
    <p:sldLayoutId id="2147483762" r:id="rId9"/>
    <p:sldLayoutId id="2147483756" r:id="rId10"/>
    <p:sldLayoutId id="2147483742" r:id="rId11"/>
    <p:sldLayoutId id="2147483743" r:id="rId12"/>
    <p:sldLayoutId id="2147483744" r:id="rId13"/>
    <p:sldLayoutId id="214748374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46B77-3FC3-A04F-9C6A-B25B169093BF}" type="datetimeFigureOut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CE903C85-69BE-E743-BB5D-297DC90D373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7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047A-40B1-4E46-80BD-4C0081F89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75" y="2735422"/>
            <a:ext cx="10220325" cy="556101"/>
          </a:xfrm>
        </p:spPr>
        <p:txBody>
          <a:bodyPr>
            <a:noAutofit/>
          </a:bodyPr>
          <a:lstStyle/>
          <a:p>
            <a:r>
              <a:rPr lang="hu-HU" sz="4000" b="1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Projektmunka címe </a:t>
            </a:r>
            <a:endParaRPr lang="en-US" sz="4000" b="1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BCC8090-158F-4DE6-9E1F-5FD359C050B8}"/>
              </a:ext>
            </a:extLst>
          </p:cNvPr>
          <p:cNvSpPr txBox="1">
            <a:spLocks/>
          </p:cNvSpPr>
          <p:nvPr/>
        </p:nvSpPr>
        <p:spPr>
          <a:xfrm>
            <a:off x="806421" y="6174944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A projektmunka témavezetője:</a:t>
            </a:r>
          </a:p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Budapest, dátum</a:t>
            </a:r>
            <a:endParaRPr lang="en-US" sz="20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1" name="Kép 10" descr="A képen rajz látható&#10;&#10;Automatikusan generált leírás">
            <a:extLst>
              <a:ext uri="{FF2B5EF4-FFF2-40B4-BE49-F238E27FC236}">
                <a16:creationId xmlns:a16="http://schemas.microsoft.com/office/drawing/2014/main" id="{A4880AD4-9E6F-43BF-B402-5236F99E42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954" y="530679"/>
            <a:ext cx="2710543" cy="51064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3B6CF1-46B1-483C-9352-C46EF1D2B77D}"/>
              </a:ext>
            </a:extLst>
          </p:cNvPr>
          <p:cNvSpPr txBox="1">
            <a:spLocks/>
          </p:cNvSpPr>
          <p:nvPr/>
        </p:nvSpPr>
        <p:spPr>
          <a:xfrm>
            <a:off x="838200" y="507949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93B6CF1-46B1-483C-9352-C46EF1D2B77D}"/>
              </a:ext>
            </a:extLst>
          </p:cNvPr>
          <p:cNvSpPr txBox="1">
            <a:spLocks/>
          </p:cNvSpPr>
          <p:nvPr/>
        </p:nvSpPr>
        <p:spPr>
          <a:xfrm>
            <a:off x="1438274" y="521237"/>
            <a:ext cx="10372725" cy="788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hu-HU" sz="24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Projektmunka Prezentációs Nap</a:t>
            </a:r>
            <a:endParaRPr lang="en-US" sz="2400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5995A5E-AFEA-E896-483D-4001CE6196A6}"/>
              </a:ext>
            </a:extLst>
          </p:cNvPr>
          <p:cNvSpPr txBox="1">
            <a:spLocks/>
          </p:cNvSpPr>
          <p:nvPr/>
        </p:nvSpPr>
        <p:spPr>
          <a:xfrm>
            <a:off x="1158109" y="4147598"/>
            <a:ext cx="3589972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0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Hallgató1 neve</a:t>
            </a:r>
          </a:p>
          <a:p>
            <a:pPr marL="0" indent="0">
              <a:buNone/>
            </a:pP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Neptun kódja</a:t>
            </a:r>
            <a:endParaRPr lang="en-US" sz="20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E0163F46-633B-D3C1-6CB8-F63C8A73D0A8}"/>
              </a:ext>
            </a:extLst>
          </p:cNvPr>
          <p:cNvSpPr txBox="1">
            <a:spLocks/>
          </p:cNvSpPr>
          <p:nvPr/>
        </p:nvSpPr>
        <p:spPr>
          <a:xfrm>
            <a:off x="4889051" y="4147598"/>
            <a:ext cx="3589972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0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Hallgató1 neve</a:t>
            </a:r>
          </a:p>
          <a:p>
            <a:pPr marL="0" indent="0">
              <a:buNone/>
            </a:pP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Neptun kódja</a:t>
            </a:r>
            <a:endParaRPr lang="en-US" sz="20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3893190-EA45-BB79-8337-158D5980A9CA}"/>
              </a:ext>
            </a:extLst>
          </p:cNvPr>
          <p:cNvSpPr txBox="1">
            <a:spLocks/>
          </p:cNvSpPr>
          <p:nvPr/>
        </p:nvSpPr>
        <p:spPr>
          <a:xfrm>
            <a:off x="8566971" y="4147598"/>
            <a:ext cx="3589972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0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Hallgató1 neve</a:t>
            </a:r>
          </a:p>
          <a:p>
            <a:pPr marL="0" indent="0">
              <a:buNone/>
            </a:pP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Neptun kódja</a:t>
            </a:r>
            <a:endParaRPr lang="en-US" sz="20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789469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EF4EBB1-D746-485A-80FF-9E3138B565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9884778"/>
              </p:ext>
            </p:extLst>
          </p:nvPr>
        </p:nvGraphicFramePr>
        <p:xfrm>
          <a:off x="3569097" y="2570480"/>
          <a:ext cx="5053806" cy="3824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77778B-5100-06B9-CED9-82CB8DD7D2AC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853702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>
                <a:solidFill>
                  <a:srgbClr val="002060"/>
                </a:solidFill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A heti feladatok főbb tanulságai, lényegi pontjai II.</a:t>
            </a:r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328880F8-BBE6-E387-D265-D176360131D8}"/>
              </a:ext>
            </a:extLst>
          </p:cNvPr>
          <p:cNvSpPr txBox="1">
            <a:spLocks/>
          </p:cNvSpPr>
          <p:nvPr/>
        </p:nvSpPr>
        <p:spPr>
          <a:xfrm>
            <a:off x="756920" y="1774544"/>
            <a:ext cx="10815320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Mutassanak be eszközöket, ábrákat, grafikonokat vagy konkrét eredményeket a heti feladatokból!</a:t>
            </a:r>
            <a:endParaRPr lang="hu-HU" sz="1800" dirty="0">
              <a:solidFill>
                <a:srgbClr val="002060"/>
              </a:solidFill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hu-HU" sz="1600" dirty="0">
              <a:solidFill>
                <a:srgbClr val="002060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B8733F5-E7E2-8775-2DC4-91988AA5E494}"/>
              </a:ext>
            </a:extLst>
          </p:cNvPr>
          <p:cNvSpPr txBox="1"/>
          <p:nvPr/>
        </p:nvSpPr>
        <p:spPr>
          <a:xfrm>
            <a:off x="9218061" y="6443850"/>
            <a:ext cx="206614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Forrás: saját szerkesztés</a:t>
            </a:r>
          </a:p>
        </p:txBody>
      </p:sp>
    </p:spTree>
    <p:extLst>
      <p:ext uri="{BB962C8B-B14F-4D97-AF65-F5344CB8AC3E}">
        <p14:creationId xmlns:p14="http://schemas.microsoft.com/office/powerpoint/2010/main" val="479190433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EF4EBB1-D746-485A-80FF-9E3138B565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5652559"/>
              </p:ext>
            </p:extLst>
          </p:nvPr>
        </p:nvGraphicFramePr>
        <p:xfrm>
          <a:off x="3637677" y="2428240"/>
          <a:ext cx="5053806" cy="3824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77778B-5100-06B9-CED9-82CB8DD7D2AC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853702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>
                <a:solidFill>
                  <a:srgbClr val="002060"/>
                </a:solidFill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A heti feladatok főbb tanulságai, lényegi pontjai III.</a:t>
            </a:r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328880F8-BBE6-E387-D265-D176360131D8}"/>
              </a:ext>
            </a:extLst>
          </p:cNvPr>
          <p:cNvSpPr txBox="1">
            <a:spLocks/>
          </p:cNvSpPr>
          <p:nvPr/>
        </p:nvSpPr>
        <p:spPr>
          <a:xfrm>
            <a:off x="756920" y="1774544"/>
            <a:ext cx="10815320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Mutassanak be eszközöket, ábrákat, grafikonokat vagy konkrét eredményeket a heti feladatokból!</a:t>
            </a:r>
            <a:endParaRPr lang="hu-HU" sz="1800" dirty="0">
              <a:solidFill>
                <a:srgbClr val="002060"/>
              </a:solidFill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hu-HU" sz="1600" dirty="0">
              <a:solidFill>
                <a:srgbClr val="002060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B8733F5-E7E2-8775-2DC4-91988AA5E494}"/>
              </a:ext>
            </a:extLst>
          </p:cNvPr>
          <p:cNvSpPr txBox="1"/>
          <p:nvPr/>
        </p:nvSpPr>
        <p:spPr>
          <a:xfrm>
            <a:off x="9218061" y="6443850"/>
            <a:ext cx="206614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Forrás: saját szerkesztés</a:t>
            </a:r>
          </a:p>
        </p:txBody>
      </p:sp>
    </p:spTree>
    <p:extLst>
      <p:ext uri="{BB962C8B-B14F-4D97-AF65-F5344CB8AC3E}">
        <p14:creationId xmlns:p14="http://schemas.microsoft.com/office/powerpoint/2010/main" val="2016438632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77778B-5100-06B9-CED9-82CB8DD7D2AC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853702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>
                <a:solidFill>
                  <a:srgbClr val="002060"/>
                </a:solidFill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A heti feladatok főbb tanulságai, lényegi pontjai IV.</a:t>
            </a:r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328880F8-BBE6-E387-D265-D176360131D8}"/>
              </a:ext>
            </a:extLst>
          </p:cNvPr>
          <p:cNvSpPr txBox="1">
            <a:spLocks/>
          </p:cNvSpPr>
          <p:nvPr/>
        </p:nvSpPr>
        <p:spPr>
          <a:xfrm>
            <a:off x="756920" y="1774544"/>
            <a:ext cx="10815320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Mutassanak be eszközöket, ábrákat, grafikonokat vagy konkrét eredményeket a heti feladatokból!</a:t>
            </a:r>
            <a:endParaRPr lang="hu-HU" sz="1800" dirty="0">
              <a:solidFill>
                <a:srgbClr val="002060"/>
              </a:solidFill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hu-HU" sz="1600" dirty="0">
              <a:solidFill>
                <a:srgbClr val="002060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B8733F5-E7E2-8775-2DC4-91988AA5E494}"/>
              </a:ext>
            </a:extLst>
          </p:cNvPr>
          <p:cNvSpPr txBox="1"/>
          <p:nvPr/>
        </p:nvSpPr>
        <p:spPr>
          <a:xfrm>
            <a:off x="9218061" y="6443850"/>
            <a:ext cx="206614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Forrás: saját szerkesztés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2EA218E-CC64-5CDD-8E0C-2738C0B178CC}"/>
              </a:ext>
            </a:extLst>
          </p:cNvPr>
          <p:cNvSpPr txBox="1"/>
          <p:nvPr/>
        </p:nvSpPr>
        <p:spPr>
          <a:xfrm>
            <a:off x="756920" y="5704250"/>
            <a:ext cx="78841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hu-HU" sz="14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Ha szükséges, szúrjanak be további diákat is.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4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Bármilyen eszközt vagy eredményt bemutathatnak itt, ami a heti feladatokhoz kapcsolódik.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1400" dirty="0">
              <a:solidFill>
                <a:srgbClr val="002060"/>
              </a:solidFill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CC87961-EC1E-3E97-7E74-0D49C89A0C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0881766"/>
              </p:ext>
            </p:extLst>
          </p:nvPr>
        </p:nvGraphicFramePr>
        <p:xfrm>
          <a:off x="3406140" y="1774544"/>
          <a:ext cx="5379720" cy="4391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678413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>
            <a:extLst>
              <a:ext uri="{FF2B5EF4-FFF2-40B4-BE49-F238E27FC236}">
                <a16:creationId xmlns:a16="http://schemas.microsoft.com/office/drawing/2014/main" id="{ADDEAB9B-45CD-4AD5-9D89-D98E0706A652}"/>
              </a:ext>
            </a:extLst>
          </p:cNvPr>
          <p:cNvSpPr txBox="1"/>
          <p:nvPr/>
        </p:nvSpPr>
        <p:spPr>
          <a:xfrm>
            <a:off x="9623725" y="6303107"/>
            <a:ext cx="1320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Forrás: saját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ED62B79-C9E7-CD8E-3E20-DB5810F48603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689110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>
                <a:solidFill>
                  <a:srgbClr val="002060"/>
                </a:solidFill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A projektmunka eredményének bemutatása</a:t>
            </a:r>
            <a:endParaRPr lang="en-US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78A95201-CD91-D417-1D6D-110C2BF537EA}"/>
              </a:ext>
            </a:extLst>
          </p:cNvPr>
          <p:cNvSpPr txBox="1">
            <a:spLocks/>
          </p:cNvSpPr>
          <p:nvPr/>
        </p:nvSpPr>
        <p:spPr>
          <a:xfrm>
            <a:off x="756920" y="1774544"/>
            <a:ext cx="10815320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Fejtsék ki, hogy milyen konkrét output jött létre a projektmunka kurzus végére!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Mutassák be az output tulajdonságait, főbb jellemzőit!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Végezzenek projektminőség-elemzést!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Milyennek értékelik a projektminőséget az output szempontjából?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Mennyire sikerült teljesíteni a projektmunka elején megfogalmazott elvárásokat az output szempontjából?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endParaRPr lang="hu-HU" sz="1600" dirty="0">
              <a:solidFill>
                <a:srgbClr val="002060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graphicFrame>
        <p:nvGraphicFramePr>
          <p:cNvPr id="3" name="Táblázat 3">
            <a:extLst>
              <a:ext uri="{FF2B5EF4-FFF2-40B4-BE49-F238E27FC236}">
                <a16:creationId xmlns:a16="http://schemas.microsoft.com/office/drawing/2014/main" id="{F6384521-D17B-CC81-C7E9-206C018DF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537114"/>
              </p:ext>
            </p:extLst>
          </p:nvPr>
        </p:nvGraphicFramePr>
        <p:xfrm>
          <a:off x="508000" y="3900039"/>
          <a:ext cx="11196320" cy="25972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98160">
                  <a:extLst>
                    <a:ext uri="{9D8B030D-6E8A-4147-A177-3AD203B41FA5}">
                      <a16:colId xmlns:a16="http://schemas.microsoft.com/office/drawing/2014/main" val="160444618"/>
                    </a:ext>
                  </a:extLst>
                </a:gridCol>
                <a:gridCol w="5598160">
                  <a:extLst>
                    <a:ext uri="{9D8B030D-6E8A-4147-A177-3AD203B41FA5}">
                      <a16:colId xmlns:a16="http://schemas.microsoft.com/office/drawing/2014/main" val="501981090"/>
                    </a:ext>
                  </a:extLst>
                </a:gridCol>
              </a:tblGrid>
              <a:tr h="347135">
                <a:tc>
                  <a:txBody>
                    <a:bodyPr/>
                    <a:lstStyle/>
                    <a:p>
                      <a:pPr algn="ctr"/>
                      <a:r>
                        <a:rPr lang="hu-HU" sz="1600" b="0" i="0" dirty="0">
                          <a:latin typeface="Franklin Gothic Medium" panose="020B0603020102020204" pitchFamily="34" charset="0"/>
                        </a:rPr>
                        <a:t>Az elvárt output jellemzői, tulajdonságai, leírása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i="0" dirty="0">
                          <a:latin typeface="Franklin Gothic Medium" panose="020B0603020102020204" pitchFamily="34" charset="0"/>
                        </a:rPr>
                        <a:t>A kapott (tényleges) output jellemzői, tulajdonságai, leírása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019692"/>
                  </a:ext>
                </a:extLst>
              </a:tr>
              <a:tr h="2250104">
                <a:tc>
                  <a:txBody>
                    <a:bodyPr/>
                    <a:lstStyle/>
                    <a:p>
                      <a:pPr algn="ctr"/>
                      <a:r>
                        <a:rPr lang="hu-HU" sz="1600" b="0" i="0" dirty="0">
                          <a:latin typeface="Franklin Gothic Medium" panose="020B0603020102020204" pitchFamily="34" charset="0"/>
                        </a:rPr>
                        <a:t>Írják ide a tervezett paramétereket, tulajdonságokat, jellemzőket! (amelyeket a projektmunka elején megfogalmaztak elvárásként az outputtal szemben…)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i="0" dirty="0">
                          <a:latin typeface="Franklin Gothic Medium" panose="020B0603020102020204" pitchFamily="34" charset="0"/>
                        </a:rPr>
                        <a:t>Írják ide a ténylegesen megvalósult paramétereket, tulajdonságokat, jellemzőket! (amelyekkel a konkrét megvalósult eredmény rendelkezik…)</a:t>
                      </a:r>
                    </a:p>
                    <a:p>
                      <a:pPr algn="l"/>
                      <a:endParaRPr lang="hu-HU" sz="1600" b="0" i="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007518"/>
                  </a:ext>
                </a:extLst>
              </a:tr>
            </a:tbl>
          </a:graphicData>
        </a:graphic>
      </p:graphicFrame>
      <p:sp>
        <p:nvSpPr>
          <p:cNvPr id="4" name="Szövegdoboz 3">
            <a:extLst>
              <a:ext uri="{FF2B5EF4-FFF2-40B4-BE49-F238E27FC236}">
                <a16:creationId xmlns:a16="http://schemas.microsoft.com/office/drawing/2014/main" id="{AF554998-A5F5-7142-6557-7F1EDF1B6E95}"/>
              </a:ext>
            </a:extLst>
          </p:cNvPr>
          <p:cNvSpPr txBox="1"/>
          <p:nvPr/>
        </p:nvSpPr>
        <p:spPr>
          <a:xfrm>
            <a:off x="9218061" y="6443850"/>
            <a:ext cx="206614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Forrás: saját szerkesztés</a:t>
            </a:r>
          </a:p>
        </p:txBody>
      </p:sp>
    </p:spTree>
    <p:extLst>
      <p:ext uri="{BB962C8B-B14F-4D97-AF65-F5344CB8AC3E}">
        <p14:creationId xmlns:p14="http://schemas.microsoft.com/office/powerpoint/2010/main" val="711366280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>
            <a:extLst>
              <a:ext uri="{FF2B5EF4-FFF2-40B4-BE49-F238E27FC236}">
                <a16:creationId xmlns:a16="http://schemas.microsoft.com/office/drawing/2014/main" id="{ADDEAB9B-45CD-4AD5-9D89-D98E0706A652}"/>
              </a:ext>
            </a:extLst>
          </p:cNvPr>
          <p:cNvSpPr txBox="1"/>
          <p:nvPr/>
        </p:nvSpPr>
        <p:spPr>
          <a:xfrm>
            <a:off x="9623725" y="6303107"/>
            <a:ext cx="1320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Forrás: saját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ED62B79-C9E7-CD8E-3E20-DB5810F48603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689110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>
                <a:solidFill>
                  <a:srgbClr val="002060"/>
                </a:solidFill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Következtetések, összefoglaló gondolatok</a:t>
            </a:r>
            <a:endParaRPr lang="en-US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CA41FE8-45DF-C7FC-4091-8F81A11C855F}"/>
              </a:ext>
            </a:extLst>
          </p:cNvPr>
          <p:cNvSpPr txBox="1">
            <a:spLocks/>
          </p:cNvSpPr>
          <p:nvPr/>
        </p:nvSpPr>
        <p:spPr>
          <a:xfrm>
            <a:off x="756920" y="1774544"/>
            <a:ext cx="10815320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Foglalják össze a projektmunka főbb következtetéseit, tanulságait, hasznosságát!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Emeljék ki, hogy mennyire tekintették hasznosnak a kurzust!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Vizsgálják meg, hogy az output mennyire hasznosítható az Önök vagy mások számára!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Mit tanulhattak a projektmunka kurzus során?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Milyen mértékben sikerült hasznosítani az egyetemen megtanult ismereteket?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Van-e továbbfejlesztési lehetőség az outputot illetően?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Mennyire sikerült megtapasztalni az igazi projektkörnyezet sajátosságait?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Miben kellett vagy lehetett volna változtatni a projektmunka megvalósítása során?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Emeljenek ki jó példákat, „</a:t>
            </a:r>
            <a:r>
              <a:rPr lang="hu-HU" sz="2000" dirty="0" err="1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best</a:t>
            </a:r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2000" dirty="0" err="1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practice</a:t>
            </a:r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” megoldásokat a saját munkájukból!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Mit tanultak egymástól?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hu-HU" sz="2000" dirty="0">
              <a:solidFill>
                <a:srgbClr val="002060"/>
              </a:solidFill>
              <a:latin typeface="Franklin Gothic Demi Cond" panose="020B07060304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indent="0" algn="just"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Szövegesen, vázlatosan! A fenti kérdések csak támpontot kívánnak nyújtani. Nem kell mindent kifejteniük!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hu-HU" sz="2000" dirty="0">
              <a:solidFill>
                <a:srgbClr val="002060"/>
              </a:solidFill>
              <a:latin typeface="Franklin Gothic Demi Cond" panose="020B07060304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hu-HU" sz="2000" dirty="0">
              <a:solidFill>
                <a:srgbClr val="002060"/>
              </a:solidFill>
              <a:latin typeface="Franklin Gothic Demi Cond" panose="020B07060304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endParaRPr lang="hu-HU" sz="1600" dirty="0">
              <a:solidFill>
                <a:srgbClr val="002060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912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A558F31-B786-9AAE-88A3-5B06AAB8AA13}"/>
              </a:ext>
            </a:extLst>
          </p:cNvPr>
          <p:cNvSpPr txBox="1">
            <a:spLocks/>
          </p:cNvSpPr>
          <p:nvPr/>
        </p:nvSpPr>
        <p:spPr>
          <a:xfrm>
            <a:off x="1438275" y="2811780"/>
            <a:ext cx="7644764" cy="1234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Köszönjük a megtisztelő figyelmüket!</a:t>
            </a:r>
            <a:endParaRPr lang="en-US" sz="3600" b="1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63042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1AFD191C-C3EA-4351-82AF-77B531B6D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9131" y="691816"/>
            <a:ext cx="8120469" cy="455618"/>
          </a:xfrm>
        </p:spPr>
        <p:txBody>
          <a:bodyPr/>
          <a:lstStyle/>
          <a:p>
            <a:r>
              <a:rPr lang="hu-HU" b="1" dirty="0">
                <a:solidFill>
                  <a:srgbClr val="002060"/>
                </a:solidFill>
                <a:latin typeface="Franklin Gothic Demi" panose="020B0703020102020204" pitchFamily="34" charset="0"/>
              </a:rPr>
              <a:t>A projektmunka célja és elvárt eredménye (outputjai)</a:t>
            </a:r>
            <a:endParaRPr lang="en-US" b="1" dirty="0">
              <a:solidFill>
                <a:srgbClr val="00206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D6400AE-B3E1-4805-B71B-2BD70F3DF1F3}"/>
              </a:ext>
            </a:extLst>
          </p:cNvPr>
          <p:cNvSpPr txBox="1">
            <a:spLocks/>
          </p:cNvSpPr>
          <p:nvPr/>
        </p:nvSpPr>
        <p:spPr>
          <a:xfrm>
            <a:off x="756920" y="1774544"/>
            <a:ext cx="10510520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 projektmunka célja(i)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Mutassák be részletesebben, hogy mi volt a projektmunka célja?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Mutassák be, hogy milyen célokat tűztek ki önmaguk elé a projektmunka kurzus megkezdésekor!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Miért választották ezt a projektmunka témát? </a:t>
            </a:r>
            <a:endParaRPr lang="hu-HU" sz="2000" dirty="0">
              <a:solidFill>
                <a:srgbClr val="002060"/>
              </a:solidFill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hu-HU" sz="2000" dirty="0">
              <a:solidFill>
                <a:srgbClr val="002060"/>
              </a:solidFill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 projektmunka tervezett outputja(i)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Vázolják fel, hogy mit szerettek volna létrehozni a projektmunka kurzus megkezdésekor!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Mutassák be azokat a tulajdonságokat, jellemzőket, am</a:t>
            </a:r>
            <a:r>
              <a:rPr lang="hu-HU" sz="1800" dirty="0" err="1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elyek</a:t>
            </a: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a tervezett outputot jellemzik!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Milyen elvárt eredményt fogalmaztak meg a projektmunka megkezdésekor?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Mutassák be az elvárt eredményt, amit létre szerettek volna hozni a projektmunka végére!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Hogyan definiálták a projekt elvárt eredményét?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hu-HU" sz="2000" dirty="0">
              <a:solidFill>
                <a:srgbClr val="002060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algn="just"/>
            <a:endParaRPr lang="en-US" sz="1600" dirty="0">
              <a:solidFill>
                <a:srgbClr val="002060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07717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F8DA6E3-4C28-90AC-A4DA-32B5A7B2562F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773438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>
                <a:solidFill>
                  <a:srgbClr val="002060"/>
                </a:solidFill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A projektmunka definiálása I.</a:t>
            </a:r>
            <a:endParaRPr lang="en-US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A16D45E0-E649-5B37-9E2E-E70EBA90A941}"/>
              </a:ext>
            </a:extLst>
          </p:cNvPr>
          <p:cNvSpPr txBox="1">
            <a:spLocks/>
          </p:cNvSpPr>
          <p:nvPr/>
        </p:nvSpPr>
        <p:spPr>
          <a:xfrm>
            <a:off x="756920" y="1774544"/>
            <a:ext cx="10510520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 projektmunka definiálása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Mutassák be a projektmunka definiálásának kereteit!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Mutassák be az alapító okiratot, ha elkészítették a projektindításra vonatkozóan! (külön dián)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Mutassák be a RACI (tevékenységfelelős) mátrixot a feladatok hozzárendelését illetően!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Mutassák be a GANTT diagramot, ha készítettek a projektre vonatkozó ütemezést!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Mutassanak be minden olyan eszközt vagy dokumentumot, amelyeket a definiáláshoz készítettek!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Ismertessék a projekt definiálásának főbb feladatait, tennivalóit, amelyet elvégeztek!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Hogyan határozták meg a projekt célját és dolgozták ki az elvárt eredmény(</a:t>
            </a:r>
            <a:r>
              <a:rPr lang="hu-HU" sz="1800" dirty="0" err="1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ek</a:t>
            </a: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) jellemzőit?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Milyen nehézségek, kihívások merültek fel a projekt elindítását illetően?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Milyen kockázatokat azonosítottak a projekt indításakor?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Mennyire tűnt nehéznek vagy kihívásnak a projekt elindításakor a megvalósítás? </a:t>
            </a:r>
          </a:p>
          <a:p>
            <a:pPr marL="0" indent="0" algn="just"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Szövegesen, vázlatosan vagy ábrákat, táblázatokat is használhatnak! </a:t>
            </a:r>
          </a:p>
          <a:p>
            <a:pPr marL="0" indent="0" algn="just"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 fenti kérdések csak támpontot kívánnak nyújtani. Nem kell mindent kifejteniük!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hu-HU" sz="1800" dirty="0">
              <a:solidFill>
                <a:srgbClr val="002060"/>
              </a:solidFill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hu-HU" sz="1600" dirty="0">
              <a:solidFill>
                <a:srgbClr val="002060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99518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F8DA6E3-4C28-90AC-A4DA-32B5A7B2562F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773438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>
                <a:solidFill>
                  <a:srgbClr val="002060"/>
                </a:solidFill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A projektmunka definiálása II.</a:t>
            </a:r>
            <a:endParaRPr lang="en-US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AEF6F0A2-6379-C1B5-0F42-39ADF7237F6E}"/>
              </a:ext>
            </a:extLst>
          </p:cNvPr>
          <p:cNvSpPr txBox="1">
            <a:spLocks/>
          </p:cNvSpPr>
          <p:nvPr/>
        </p:nvSpPr>
        <p:spPr>
          <a:xfrm>
            <a:off x="477520" y="1307184"/>
            <a:ext cx="10510520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Mutassák be a projektalapítás körülményeit!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Részletezzék a projektalapító okirat tartalmát! </a:t>
            </a:r>
            <a:endParaRPr lang="hu-HU" sz="2000" dirty="0">
              <a:solidFill>
                <a:srgbClr val="002060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algn="just"/>
            <a:endParaRPr lang="en-US" sz="1600" dirty="0">
              <a:solidFill>
                <a:srgbClr val="002060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978E35C4-2D73-8F93-AAD3-A0D714E4EECE}"/>
              </a:ext>
            </a:extLst>
          </p:cNvPr>
          <p:cNvSpPr txBox="1"/>
          <p:nvPr/>
        </p:nvSpPr>
        <p:spPr>
          <a:xfrm>
            <a:off x="9218061" y="6443850"/>
            <a:ext cx="206614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Forrás: saját szerkesztés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EF0655E0-448C-7A0C-DD12-E2589CB495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847003"/>
              </p:ext>
            </p:extLst>
          </p:nvPr>
        </p:nvGraphicFramePr>
        <p:xfrm>
          <a:off x="459104" y="2171674"/>
          <a:ext cx="11255376" cy="4272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6422">
                  <a:extLst>
                    <a:ext uri="{9D8B030D-6E8A-4147-A177-3AD203B41FA5}">
                      <a16:colId xmlns:a16="http://schemas.microsoft.com/office/drawing/2014/main" val="3727003555"/>
                    </a:ext>
                  </a:extLst>
                </a:gridCol>
                <a:gridCol w="8328954">
                  <a:extLst>
                    <a:ext uri="{9D8B030D-6E8A-4147-A177-3AD203B41FA5}">
                      <a16:colId xmlns:a16="http://schemas.microsoft.com/office/drawing/2014/main" val="2828904391"/>
                    </a:ext>
                  </a:extLst>
                </a:gridCol>
              </a:tblGrid>
              <a:tr h="20307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Projekt Alapító Okirat (Project Charter)</a:t>
                      </a:r>
                      <a:endParaRPr lang="hu-HU" sz="1400" b="1" i="0" u="none" strike="noStrike">
                        <a:solidFill>
                          <a:srgbClr val="FFFFFF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252" marR="5252" marT="5252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123734"/>
                  </a:ext>
                </a:extLst>
              </a:tr>
              <a:tr h="203070"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Projekt neve: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252" marR="5252" marT="525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252" marR="5252" marT="5252" marB="0" anchor="b"/>
                </a:tc>
                <a:extLst>
                  <a:ext uri="{0D108BD9-81ED-4DB2-BD59-A6C34878D82A}">
                    <a16:rowId xmlns:a16="http://schemas.microsoft.com/office/drawing/2014/main" val="656021857"/>
                  </a:ext>
                </a:extLst>
              </a:tr>
              <a:tr h="203070"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Készítés dátuma: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252" marR="5252" marT="525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252" marR="5252" marT="5252" marB="0" anchor="b"/>
                </a:tc>
                <a:extLst>
                  <a:ext uri="{0D108BD9-81ED-4DB2-BD59-A6C34878D82A}">
                    <a16:rowId xmlns:a16="http://schemas.microsoft.com/office/drawing/2014/main" val="1062442040"/>
                  </a:ext>
                </a:extLst>
              </a:tr>
              <a:tr h="203070"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u="none" strike="noStrike" dirty="0">
                          <a:effectLst/>
                          <a:latin typeface="Franklin Gothic Medium" panose="020B0603020102020204" pitchFamily="34" charset="0"/>
                        </a:rPr>
                        <a:t>Projektteam tagjai: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252" marR="5252" marT="525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1.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252" marR="5252" marT="5252" marB="0" anchor="b"/>
                </a:tc>
                <a:extLst>
                  <a:ext uri="{0D108BD9-81ED-4DB2-BD59-A6C34878D82A}">
                    <a16:rowId xmlns:a16="http://schemas.microsoft.com/office/drawing/2014/main" val="2873843647"/>
                  </a:ext>
                </a:extLst>
              </a:tr>
              <a:tr h="203070"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u="none" strike="noStrike" dirty="0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252" marR="5252" marT="525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2.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252" marR="5252" marT="5252" marB="0" anchor="b"/>
                </a:tc>
                <a:extLst>
                  <a:ext uri="{0D108BD9-81ED-4DB2-BD59-A6C34878D82A}">
                    <a16:rowId xmlns:a16="http://schemas.microsoft.com/office/drawing/2014/main" val="3654981522"/>
                  </a:ext>
                </a:extLst>
              </a:tr>
              <a:tr h="203070"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252" marR="5252" marT="525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3.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252" marR="5252" marT="5252" marB="0" anchor="b"/>
                </a:tc>
                <a:extLst>
                  <a:ext uri="{0D108BD9-81ED-4DB2-BD59-A6C34878D82A}">
                    <a16:rowId xmlns:a16="http://schemas.microsoft.com/office/drawing/2014/main" val="2254402056"/>
                  </a:ext>
                </a:extLst>
              </a:tr>
              <a:tr h="203070"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Szponzor: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252" marR="5252" marT="525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252" marR="5252" marT="5252" marB="0" anchor="b"/>
                </a:tc>
                <a:extLst>
                  <a:ext uri="{0D108BD9-81ED-4DB2-BD59-A6C34878D82A}">
                    <a16:rowId xmlns:a16="http://schemas.microsoft.com/office/drawing/2014/main" val="474890730"/>
                  </a:ext>
                </a:extLst>
              </a:tr>
              <a:tr h="583616"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Projekt célja: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252" marR="5252" marT="525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252" marR="5252" marT="5252" marB="0" anchor="b"/>
                </a:tc>
                <a:extLst>
                  <a:ext uri="{0D108BD9-81ED-4DB2-BD59-A6C34878D82A}">
                    <a16:rowId xmlns:a16="http://schemas.microsoft.com/office/drawing/2014/main" val="347987591"/>
                  </a:ext>
                </a:extLst>
              </a:tr>
              <a:tr h="539569"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u="none" strike="noStrike" dirty="0">
                          <a:effectLst/>
                          <a:latin typeface="Franklin Gothic Medium" panose="020B0603020102020204" pitchFamily="34" charset="0"/>
                        </a:rPr>
                        <a:t>Nagyvonalas leírás: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252" marR="5252" marT="525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252" marR="5252" marT="5252" marB="0" anchor="b"/>
                </a:tc>
                <a:extLst>
                  <a:ext uri="{0D108BD9-81ED-4DB2-BD59-A6C34878D82A}">
                    <a16:rowId xmlns:a16="http://schemas.microsoft.com/office/drawing/2014/main" val="4086631273"/>
                  </a:ext>
                </a:extLst>
              </a:tr>
              <a:tr h="539569"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u="none" strike="noStrike" dirty="0">
                          <a:effectLst/>
                          <a:latin typeface="Franklin Gothic Medium" panose="020B0603020102020204" pitchFamily="34" charset="0"/>
                        </a:rPr>
                        <a:t>Projektkorlátok: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252" marR="5252" marT="525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252" marR="5252" marT="5252" marB="0" anchor="b"/>
                </a:tc>
                <a:extLst>
                  <a:ext uri="{0D108BD9-81ED-4DB2-BD59-A6C34878D82A}">
                    <a16:rowId xmlns:a16="http://schemas.microsoft.com/office/drawing/2014/main" val="3176215251"/>
                  </a:ext>
                </a:extLst>
              </a:tr>
              <a:tr h="539569"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Fő leszállítandandók: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252" marR="5252" marT="525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252" marR="5252" marT="5252" marB="0" anchor="b"/>
                </a:tc>
                <a:extLst>
                  <a:ext uri="{0D108BD9-81ED-4DB2-BD59-A6C34878D82A}">
                    <a16:rowId xmlns:a16="http://schemas.microsoft.com/office/drawing/2014/main" val="2489405210"/>
                  </a:ext>
                </a:extLst>
              </a:tr>
              <a:tr h="539569"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u="none" strike="noStrike" dirty="0">
                          <a:effectLst/>
                          <a:latin typeface="Franklin Gothic Medium" panose="020B0603020102020204" pitchFamily="34" charset="0"/>
                        </a:rPr>
                        <a:t>Főbb elvárások: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252" marR="5252" marT="525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252" marR="5252" marT="5252" marB="0" anchor="b"/>
                </a:tc>
                <a:extLst>
                  <a:ext uri="{0D108BD9-81ED-4DB2-BD59-A6C34878D82A}">
                    <a16:rowId xmlns:a16="http://schemas.microsoft.com/office/drawing/2014/main" val="3467493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037571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F8DA6E3-4C28-90AC-A4DA-32B5A7B2562F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773438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>
                <a:solidFill>
                  <a:srgbClr val="002060"/>
                </a:solidFill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A projektmunka definiálása III.</a:t>
            </a:r>
            <a:endParaRPr lang="en-US" dirty="0"/>
          </a:p>
        </p:txBody>
      </p:sp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5D606B2E-3650-F76E-C35B-E2254C041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79252"/>
              </p:ext>
            </p:extLst>
          </p:nvPr>
        </p:nvGraphicFramePr>
        <p:xfrm>
          <a:off x="477521" y="2164080"/>
          <a:ext cx="11338560" cy="42797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5229">
                  <a:extLst>
                    <a:ext uri="{9D8B030D-6E8A-4147-A177-3AD203B41FA5}">
                      <a16:colId xmlns:a16="http://schemas.microsoft.com/office/drawing/2014/main" val="4192845969"/>
                    </a:ext>
                  </a:extLst>
                </a:gridCol>
                <a:gridCol w="3817937">
                  <a:extLst>
                    <a:ext uri="{9D8B030D-6E8A-4147-A177-3AD203B41FA5}">
                      <a16:colId xmlns:a16="http://schemas.microsoft.com/office/drawing/2014/main" val="2647712136"/>
                    </a:ext>
                  </a:extLst>
                </a:gridCol>
                <a:gridCol w="4045394">
                  <a:extLst>
                    <a:ext uri="{9D8B030D-6E8A-4147-A177-3AD203B41FA5}">
                      <a16:colId xmlns:a16="http://schemas.microsoft.com/office/drawing/2014/main" val="3450926257"/>
                    </a:ext>
                  </a:extLst>
                </a:gridCol>
              </a:tblGrid>
              <a:tr h="700294"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u="none" strike="noStrike" dirty="0">
                          <a:effectLst/>
                          <a:latin typeface="Franklin Gothic Medium" panose="020B0603020102020204" pitchFamily="34" charset="0"/>
                        </a:rPr>
                        <a:t>Főbb projektkockázatok: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399" marR="5399" marT="5399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399" marR="5399" marT="5399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954229"/>
                  </a:ext>
                </a:extLst>
              </a:tr>
              <a:tr h="231645"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Projekt baseline-ok: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Megnevezés: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Eredményességi követelmény: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3635628580"/>
                  </a:ext>
                </a:extLst>
              </a:tr>
              <a:tr h="321563"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Terjedelem (scope)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3491916910"/>
                  </a:ext>
                </a:extLst>
              </a:tr>
              <a:tr h="321563"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Idő (time)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688642258"/>
                  </a:ext>
                </a:extLst>
              </a:tr>
              <a:tr h="321563"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u="none" strike="noStrike" dirty="0">
                          <a:effectLst/>
                          <a:latin typeface="Franklin Gothic Medium" panose="020B0603020102020204" pitchFamily="34" charset="0"/>
                        </a:rPr>
                        <a:t>Költség (cost) (ha releváns)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256281805"/>
                  </a:ext>
                </a:extLst>
              </a:tr>
              <a:tr h="321563"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u="none" strike="noStrike" dirty="0">
                          <a:effectLst/>
                          <a:latin typeface="Franklin Gothic Medium" panose="020B0603020102020204" pitchFamily="34" charset="0"/>
                        </a:rPr>
                        <a:t>Egyéb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3173740051"/>
                  </a:ext>
                </a:extLst>
              </a:tr>
              <a:tr h="231645"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Mérföldkövek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Megnevezés: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Határidő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2731754467"/>
                  </a:ext>
                </a:extLst>
              </a:tr>
              <a:tr h="231645"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1.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1387091480"/>
                  </a:ext>
                </a:extLst>
              </a:tr>
              <a:tr h="231645"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2.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3823733267"/>
                  </a:ext>
                </a:extLst>
              </a:tr>
              <a:tr h="231645"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3.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4163482850"/>
                  </a:ext>
                </a:extLst>
              </a:tr>
              <a:tr h="231645"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4.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1262184"/>
                  </a:ext>
                </a:extLst>
              </a:tr>
              <a:tr h="231645"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5.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2076041419"/>
                  </a:ext>
                </a:extLst>
              </a:tr>
              <a:tr h="671710"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u="none" strike="noStrike">
                          <a:effectLst/>
                          <a:latin typeface="Franklin Gothic Medium" panose="020B0603020102020204" pitchFamily="34" charset="0"/>
                        </a:rPr>
                        <a:t>Projekt zárási kritérium: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399" marR="5399" marT="5399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399" marR="5399" marT="5399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240435"/>
                  </a:ext>
                </a:extLst>
              </a:tr>
            </a:tbl>
          </a:graphicData>
        </a:graphic>
      </p:graphicFrame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924E762-A2F5-B5FA-CED3-A3BFE612A5D6}"/>
              </a:ext>
            </a:extLst>
          </p:cNvPr>
          <p:cNvSpPr txBox="1">
            <a:spLocks/>
          </p:cNvSpPr>
          <p:nvPr/>
        </p:nvSpPr>
        <p:spPr>
          <a:xfrm>
            <a:off x="477520" y="1307184"/>
            <a:ext cx="10510520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Mutassák be a projektalapítás körülményeit!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Részletezzék a projektalapító okirat tartalmát! </a:t>
            </a:r>
            <a:endParaRPr lang="hu-HU" sz="2000" dirty="0">
              <a:solidFill>
                <a:srgbClr val="002060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algn="just"/>
            <a:endParaRPr lang="en-US" sz="1600" dirty="0">
              <a:solidFill>
                <a:srgbClr val="002060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55FB39CD-4B6E-FD7A-5BAF-D3107D308DED}"/>
              </a:ext>
            </a:extLst>
          </p:cNvPr>
          <p:cNvSpPr txBox="1"/>
          <p:nvPr/>
        </p:nvSpPr>
        <p:spPr>
          <a:xfrm>
            <a:off x="9218061" y="6443850"/>
            <a:ext cx="206614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Forrás: saját szerkesztés</a:t>
            </a:r>
          </a:p>
        </p:txBody>
      </p:sp>
    </p:spTree>
    <p:extLst>
      <p:ext uri="{BB962C8B-B14F-4D97-AF65-F5344CB8AC3E}">
        <p14:creationId xmlns:p14="http://schemas.microsoft.com/office/powerpoint/2010/main" val="1228412301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F8DA6E3-4C28-90AC-A4DA-32B5A7B2562F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773438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>
                <a:solidFill>
                  <a:srgbClr val="002060"/>
                </a:solidFill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A projektmunka definiálása IV.</a:t>
            </a:r>
            <a:endParaRPr lang="en-US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AEF6F0A2-6379-C1B5-0F42-39ADF7237F6E}"/>
              </a:ext>
            </a:extLst>
          </p:cNvPr>
          <p:cNvSpPr txBox="1">
            <a:spLocks/>
          </p:cNvSpPr>
          <p:nvPr/>
        </p:nvSpPr>
        <p:spPr>
          <a:xfrm>
            <a:off x="756920" y="1774544"/>
            <a:ext cx="10510520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Mutassanak be itt projektalapítással kapcsolatos további eszközöket / dokumentumokat (többet is lehet)! </a:t>
            </a:r>
            <a:endParaRPr lang="hu-HU" sz="2000" dirty="0">
              <a:solidFill>
                <a:srgbClr val="002060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algn="just"/>
            <a:endParaRPr lang="en-US" sz="1600" dirty="0">
              <a:solidFill>
                <a:srgbClr val="002060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D9D74E6-220B-3BF4-D5A5-22C33445C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32" y="2465771"/>
            <a:ext cx="4222750" cy="3485720"/>
          </a:xfrm>
          <a:prstGeom prst="rect">
            <a:avLst/>
          </a:prstGeom>
        </p:spPr>
      </p:pic>
      <p:pic>
        <p:nvPicPr>
          <p:cNvPr id="8" name="Kép 7" descr="Adatok ábrázolása Excel programbeli Gantt-diagramon">
            <a:extLst>
              <a:ext uri="{FF2B5EF4-FFF2-40B4-BE49-F238E27FC236}">
                <a16:creationId xmlns:a16="http://schemas.microsoft.com/office/drawing/2014/main" id="{7258B4B2-7F25-8DDE-3B28-86ED17F1C37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037" y="2701300"/>
            <a:ext cx="5328948" cy="30146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43E7F59F-320E-1FB0-D63A-F9992BE9FE47}"/>
              </a:ext>
            </a:extLst>
          </p:cNvPr>
          <p:cNvSpPr txBox="1"/>
          <p:nvPr/>
        </p:nvSpPr>
        <p:spPr>
          <a:xfrm>
            <a:off x="9218061" y="6443850"/>
            <a:ext cx="206614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Forrás: saját szerkesztés</a:t>
            </a:r>
          </a:p>
        </p:txBody>
      </p:sp>
    </p:spTree>
    <p:extLst>
      <p:ext uri="{BB962C8B-B14F-4D97-AF65-F5344CB8AC3E}">
        <p14:creationId xmlns:p14="http://schemas.microsoft.com/office/powerpoint/2010/main" val="792009091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0902839-DA32-4DAE-6343-74C4D8B7EBC7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689110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>
                <a:solidFill>
                  <a:srgbClr val="002060"/>
                </a:solidFill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A heti feladatok kiválasztásának aspektusai</a:t>
            </a:r>
            <a:endParaRPr lang="en-US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5CFC1F4D-712F-87A0-F6EE-0F9375CEA940}"/>
              </a:ext>
            </a:extLst>
          </p:cNvPr>
          <p:cNvSpPr txBox="1">
            <a:spLocks/>
          </p:cNvSpPr>
          <p:nvPr/>
        </p:nvSpPr>
        <p:spPr>
          <a:xfrm>
            <a:off x="756920" y="1774544"/>
            <a:ext cx="10815320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 heti feladatok részletezése és bemutatása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Mutassák be, hogy mely tantárgyakhoz kapcsolódnak a heti feladatok!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Miért kerültek éppen ezek a heti feladatok kiválasztásra?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Melyek voltak a kiválasztás szempontjai?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 kiválasztott heti feladatok mennyire szolgálták jól a projekt célját?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Megfelelőnek ítélték-e a kiválasztott heti feladatokat a projektcél teljesítéséhez?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Szükséges lett volna-e további heti feladatok beillesztése a projektcél jobb teljesítéséhez?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Mennyire volt összhang a kiválasztott heti feladatok és a projekt outputja között?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hu-HU" sz="1800" dirty="0">
              <a:solidFill>
                <a:srgbClr val="002060"/>
              </a:solidFill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hu-HU" sz="1800" dirty="0">
              <a:solidFill>
                <a:srgbClr val="002060"/>
              </a:solidFill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Szövegesen, vázlatosan! A fenti kérdések csak támpontot kívánnak nyújtani. Nem kell mindent kifejteniük!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hu-HU" sz="1600" dirty="0">
              <a:solidFill>
                <a:srgbClr val="002060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216117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0902839-DA32-4DAE-6343-74C4D8B7EBC7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689110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>
                <a:solidFill>
                  <a:srgbClr val="002060"/>
                </a:solidFill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A munkaszervezés módszertana</a:t>
            </a:r>
            <a:endParaRPr lang="en-US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7B19DA4-1FAE-CF9C-8A46-AAF640EF9062}"/>
              </a:ext>
            </a:extLst>
          </p:cNvPr>
          <p:cNvSpPr txBox="1">
            <a:spLocks/>
          </p:cNvSpPr>
          <p:nvPr/>
        </p:nvSpPr>
        <p:spPr>
          <a:xfrm>
            <a:off x="756920" y="1774544"/>
            <a:ext cx="10815320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 projektmunka megvalósításának körülményei és környezete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Mutassák be, hogy hogyan valósították meg a heti feladatokat?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Mi alapján rendelték hozzá a heti feladatokat a projektteam tagjaihoz?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Milyen nehézségek merültek fel a heti feladatok megvalósítása során? Ezt hogyan kezelték?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Milyen gyakran konzultáltak a témavezetővel?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Milyen formában kommunikáltak egymással? Milyen időközönként és formában?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Milyen külső segítséget kellett igénybe venni a heti feladatok megvalósítása során?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Mennyire dominált az egyéni vagy a csoportos munka a megvalósítás során?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Ha szükséges volt, miben segítettek egymásnak a csapattagok a heti feladatok megvalósítása során?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hu-HU" sz="1800" dirty="0">
              <a:solidFill>
                <a:srgbClr val="002060"/>
              </a:solidFill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Szövegesen, vázlatosan! A fenti kérdések csak támpontot kívánnak nyújtani. Nem kell mindent kifejteniük!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hu-HU" sz="1600" dirty="0">
              <a:solidFill>
                <a:srgbClr val="002060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647095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F028FA4-26E2-0752-13F4-791397232E17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966478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>
                <a:solidFill>
                  <a:srgbClr val="002060"/>
                </a:solidFill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A heti feladatok főbb tanulságai, lényegi pontjai I.</a:t>
            </a:r>
            <a:endParaRPr lang="en-US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D1DAA685-8B7F-F3F6-6CC4-BCBC925D15CA}"/>
              </a:ext>
            </a:extLst>
          </p:cNvPr>
          <p:cNvSpPr txBox="1">
            <a:spLocks/>
          </p:cNvSpPr>
          <p:nvPr/>
        </p:nvSpPr>
        <p:spPr>
          <a:xfrm>
            <a:off x="756920" y="1774544"/>
            <a:ext cx="10815320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Fejtsék ki röviden, pontokba szedve a heti feladatokból levonható tanulságokat, következtetéseket!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hu-HU" sz="2000" dirty="0">
              <a:solidFill>
                <a:srgbClr val="002060"/>
              </a:solidFill>
              <a:latin typeface="Franklin Gothic Demi Cond" panose="020B07060304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algn="just"/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1. gondolat</a:t>
            </a:r>
          </a:p>
          <a:p>
            <a:pPr algn="just"/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2. gondolat</a:t>
            </a:r>
          </a:p>
          <a:p>
            <a:pPr algn="just"/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3. gondolat</a:t>
            </a:r>
          </a:p>
          <a:p>
            <a:pPr marL="0" indent="0" algn="just">
              <a:buNone/>
            </a:pPr>
            <a:r>
              <a:rPr lang="hu-HU" sz="2000" dirty="0">
                <a:solidFill>
                  <a:srgbClr val="002060"/>
                </a:solidFill>
                <a:latin typeface="Franklin Gothic Demi Cond" panose="020B07060304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stb.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hu-HU" sz="1800" dirty="0">
              <a:solidFill>
                <a:srgbClr val="002060"/>
              </a:solidFill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hu-HU" sz="1600" dirty="0">
              <a:solidFill>
                <a:srgbClr val="002060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413957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NNG">
      <a:dk1>
        <a:srgbClr val="000000"/>
      </a:dk1>
      <a:lt1>
        <a:srgbClr val="FFFFFF"/>
      </a:lt1>
      <a:dk2>
        <a:srgbClr val="006EB6"/>
      </a:dk2>
      <a:lt2>
        <a:srgbClr val="E7E6E6"/>
      </a:lt2>
      <a:accent1>
        <a:srgbClr val="006CA9"/>
      </a:accent1>
      <a:accent2>
        <a:srgbClr val="009EE0"/>
      </a:accent2>
      <a:accent3>
        <a:srgbClr val="A5A5A5"/>
      </a:accent3>
      <a:accent4>
        <a:srgbClr val="00022A"/>
      </a:accent4>
      <a:accent5>
        <a:srgbClr val="D9D9D5"/>
      </a:accent5>
      <a:accent6>
        <a:srgbClr val="FF7548"/>
      </a:accent6>
      <a:hlink>
        <a:srgbClr val="009DDF"/>
      </a:hlink>
      <a:folHlink>
        <a:srgbClr val="006E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4769</TotalTime>
  <Words>1073</Words>
  <Application>Microsoft Office PowerPoint</Application>
  <PresentationFormat>Szélesvásznú</PresentationFormat>
  <Paragraphs>186</Paragraphs>
  <Slides>15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5</vt:i4>
      </vt:variant>
      <vt:variant>
        <vt:lpstr>Diacímek</vt:lpstr>
      </vt:variant>
      <vt:variant>
        <vt:i4>15</vt:i4>
      </vt:variant>
    </vt:vector>
  </HeadingPairs>
  <TitlesOfParts>
    <vt:vector size="28" baseType="lpstr">
      <vt:lpstr>Arial</vt:lpstr>
      <vt:lpstr>Calibri</vt:lpstr>
      <vt:lpstr>Calibri Light</vt:lpstr>
      <vt:lpstr>Franklin Gothic Demi</vt:lpstr>
      <vt:lpstr>Franklin Gothic Demi Cond</vt:lpstr>
      <vt:lpstr>Franklin Gothic Medium</vt:lpstr>
      <vt:lpstr>Open Sans</vt:lpstr>
      <vt:lpstr>Open Sans Light</vt:lpstr>
      <vt:lpstr>2_Office Theme</vt:lpstr>
      <vt:lpstr>3_Office Theme</vt:lpstr>
      <vt:lpstr>4_Office Theme</vt:lpstr>
      <vt:lpstr>5_Office Theme</vt:lpstr>
      <vt:lpstr>Office Theme</vt:lpstr>
      <vt:lpstr>Projektmunka címe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János Dr. Varga</cp:lastModifiedBy>
  <cp:revision>246</cp:revision>
  <cp:lastPrinted>2019-02-21T16:25:53Z</cp:lastPrinted>
  <dcterms:created xsi:type="dcterms:W3CDTF">2019-01-21T14:36:44Z</dcterms:created>
  <dcterms:modified xsi:type="dcterms:W3CDTF">2023-04-11T12:25:53Z</dcterms:modified>
</cp:coreProperties>
</file>